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7"/>
  </p:notesMasterIdLst>
  <p:sldIdLst>
    <p:sldId id="344" r:id="rId4"/>
    <p:sldId id="310" r:id="rId5"/>
    <p:sldId id="396" r:id="rId6"/>
    <p:sldId id="318" r:id="rId7"/>
    <p:sldId id="405" r:id="rId8"/>
    <p:sldId id="416" r:id="rId9"/>
    <p:sldId id="415" r:id="rId10"/>
    <p:sldId id="404" r:id="rId11"/>
    <p:sldId id="399" r:id="rId12"/>
    <p:sldId id="402" r:id="rId13"/>
    <p:sldId id="403" r:id="rId14"/>
    <p:sldId id="406" r:id="rId15"/>
    <p:sldId id="407" r:id="rId16"/>
    <p:sldId id="411" r:id="rId17"/>
    <p:sldId id="408" r:id="rId18"/>
    <p:sldId id="409" r:id="rId19"/>
    <p:sldId id="410" r:id="rId20"/>
    <p:sldId id="412" r:id="rId21"/>
    <p:sldId id="413" r:id="rId22"/>
    <p:sldId id="417" r:id="rId23"/>
    <p:sldId id="414" r:id="rId24"/>
    <p:sldId id="418" r:id="rId25"/>
    <p:sldId id="34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21" autoAdjust="0"/>
    <p:restoredTop sz="94660"/>
  </p:normalViewPr>
  <p:slideViewPr>
    <p:cSldViewPr snapToGrid="0" showGuides="1">
      <p:cViewPr varScale="1">
        <p:scale>
          <a:sx n="93" d="100"/>
          <a:sy n="93" d="100"/>
        </p:scale>
        <p:origin x="48" y="142"/>
      </p:cViewPr>
      <p:guideLst>
        <p:guide orient="horz" pos="218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AE3FC47-AAEA-4D74-909D-E7D4B7D9FC4D}"/>
              </a:ext>
            </a:extLst>
          </p:cNvPr>
          <p:cNvSpPr>
            <a:spLocks noGrp="1"/>
          </p:cNvSpPr>
          <p:nvPr>
            <p:ph type="pic" sz="quarter" idx="11" hasCustomPrompt="1"/>
          </p:nvPr>
        </p:nvSpPr>
        <p:spPr>
          <a:xfrm>
            <a:off x="-1" y="0"/>
            <a:ext cx="7977685" cy="6858000"/>
          </a:xfrm>
          <a:custGeom>
            <a:avLst/>
            <a:gdLst>
              <a:gd name="connsiteX0" fmla="*/ 0 w 7977685"/>
              <a:gd name="connsiteY0" fmla="*/ 0 h 6858000"/>
              <a:gd name="connsiteX1" fmla="*/ 4805860 w 7977685"/>
              <a:gd name="connsiteY1" fmla="*/ 0 h 6858000"/>
              <a:gd name="connsiteX2" fmla="*/ 7977685 w 7977685"/>
              <a:gd name="connsiteY2" fmla="*/ 6858000 h 6858000"/>
              <a:gd name="connsiteX3" fmla="*/ 1019175 w 7977685"/>
              <a:gd name="connsiteY3" fmla="*/ 6858000 h 6858000"/>
              <a:gd name="connsiteX4" fmla="*/ 0 w 7977685"/>
              <a:gd name="connsiteY4" fmla="*/ 465437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685" h="6858000">
                <a:moveTo>
                  <a:pt x="0" y="0"/>
                </a:moveTo>
                <a:lnTo>
                  <a:pt x="4805860" y="0"/>
                </a:lnTo>
                <a:lnTo>
                  <a:pt x="7977685" y="6858000"/>
                </a:lnTo>
                <a:lnTo>
                  <a:pt x="1019175" y="6858000"/>
                </a:lnTo>
                <a:lnTo>
                  <a:pt x="0" y="465437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F8651505-3071-45CB-8043-716B6DEB5CAA}"/>
              </a:ext>
            </a:extLst>
          </p:cNvPr>
          <p:cNvSpPr/>
          <p:nvPr userDrawn="1"/>
        </p:nvSpPr>
        <p:spPr>
          <a:xfrm flipH="1" flipV="1">
            <a:off x="11280575" y="0"/>
            <a:ext cx="911424"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C8B47315-6B17-4130-8D72-34DCD83C44D7}"/>
              </a:ext>
            </a:extLst>
          </p:cNvPr>
          <p:cNvSpPr/>
          <p:nvPr userDrawn="1"/>
        </p:nvSpPr>
        <p:spPr>
          <a:xfrm>
            <a:off x="-10152" y="0"/>
            <a:ext cx="1546199"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9" name="Graphic 14">
            <a:extLst>
              <a:ext uri="{FF2B5EF4-FFF2-40B4-BE49-F238E27FC236}">
                <a16:creationId xmlns:a16="http://schemas.microsoft.com/office/drawing/2014/main" id="{E93DC84E-4259-4B70-9662-D2A6783C4DD0}"/>
              </a:ext>
            </a:extLst>
          </p:cNvPr>
          <p:cNvGrpSpPr/>
          <p:nvPr userDrawn="1"/>
        </p:nvGrpSpPr>
        <p:grpSpPr>
          <a:xfrm>
            <a:off x="925069" y="1819851"/>
            <a:ext cx="5385035" cy="4235422"/>
            <a:chOff x="2444748" y="555045"/>
            <a:chExt cx="7282048" cy="5727454"/>
          </a:xfrm>
        </p:grpSpPr>
        <p:sp>
          <p:nvSpPr>
            <p:cNvPr id="20" name="Freeform: Shape 19">
              <a:extLst>
                <a:ext uri="{FF2B5EF4-FFF2-40B4-BE49-F238E27FC236}">
                  <a16:creationId xmlns:a16="http://schemas.microsoft.com/office/drawing/2014/main" id="{2FBA74B2-170A-4301-9CF9-D1D589FDE064}"/>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C2A582B-94DD-469A-9123-63B650C9E77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A92F513-DD17-4E62-B297-14A2F36366A5}"/>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1EF8BF-C015-4C11-98F3-722287D2125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B9B2F5AF-1E80-4B0D-89CC-BC4F4A27637A}"/>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E28F146-1668-458B-B74B-CA5EE085CA12}"/>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5C49447-B41C-446E-B1C7-D29767326C3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B983CD6-7642-438D-8C7F-29C30165DC70}"/>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8" name="Picture Placeholder 2">
            <a:extLst>
              <a:ext uri="{FF2B5EF4-FFF2-40B4-BE49-F238E27FC236}">
                <a16:creationId xmlns:a16="http://schemas.microsoft.com/office/drawing/2014/main" id="{A1FF0400-0AB6-44B7-BC96-271D03F76CA3}"/>
              </a:ext>
            </a:extLst>
          </p:cNvPr>
          <p:cNvSpPr>
            <a:spLocks noGrp="1"/>
          </p:cNvSpPr>
          <p:nvPr>
            <p:ph type="pic" idx="12" hasCustomPrompt="1"/>
          </p:nvPr>
        </p:nvSpPr>
        <p:spPr>
          <a:xfrm>
            <a:off x="1100461" y="1974379"/>
            <a:ext cx="5062213" cy="300062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29" name="Text Placeholder 9">
            <a:extLst>
              <a:ext uri="{FF2B5EF4-FFF2-40B4-BE49-F238E27FC236}">
                <a16:creationId xmlns:a16="http://schemas.microsoft.com/office/drawing/2014/main" id="{8ECFF973-362D-4665-9A47-3D1F92BCF00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12684F0A-E70A-41BF-8148-445814C53353}"/>
              </a:ext>
            </a:extLst>
          </p:cNvPr>
          <p:cNvSpPr/>
          <p:nvPr userDrawn="1"/>
        </p:nvSpPr>
        <p:spPr>
          <a:xfrm>
            <a:off x="0" y="339509"/>
            <a:ext cx="5886994" cy="651849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474261F5-E73A-4DCE-AA74-3F3BA62A3427}"/>
              </a:ext>
            </a:extLst>
          </p:cNvPr>
          <p:cNvSpPr>
            <a:spLocks noGrp="1"/>
          </p:cNvSpPr>
          <p:nvPr>
            <p:ph type="pic" sz="quarter" idx="11" hasCustomPrompt="1"/>
          </p:nvPr>
        </p:nvSpPr>
        <p:spPr>
          <a:xfrm>
            <a:off x="971313" y="1633058"/>
            <a:ext cx="3060756" cy="359188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2" r:id="rId8"/>
    <p:sldLayoutId id="2147483683" r:id="rId9"/>
    <p:sldLayoutId id="2147483684" r:id="rId10"/>
    <p:sldLayoutId id="2147483685" r:id="rId11"/>
    <p:sldLayoutId id="2147483686"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64">
            <a:extLst>
              <a:ext uri="{FF2B5EF4-FFF2-40B4-BE49-F238E27FC236}">
                <a16:creationId xmlns:a16="http://schemas.microsoft.com/office/drawing/2014/main" id="{8832B4A0-B929-4E9A-A8F6-44B32F47841A}"/>
              </a:ext>
            </a:extLst>
          </p:cNvPr>
          <p:cNvSpPr/>
          <p:nvPr/>
        </p:nvSpPr>
        <p:spPr>
          <a:xfrm>
            <a:off x="8613632" y="4878827"/>
            <a:ext cx="3399150" cy="1979173"/>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Rounded Rectangle 64">
            <a:extLst>
              <a:ext uri="{FF2B5EF4-FFF2-40B4-BE49-F238E27FC236}">
                <a16:creationId xmlns:a16="http://schemas.microsoft.com/office/drawing/2014/main" id="{981E96C4-63F3-4A31-8BBD-618AD8EA23B5}"/>
              </a:ext>
            </a:extLst>
          </p:cNvPr>
          <p:cNvSpPr/>
          <p:nvPr/>
        </p:nvSpPr>
        <p:spPr>
          <a:xfrm>
            <a:off x="0" y="930431"/>
            <a:ext cx="7286498" cy="923330"/>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TextBox 7">
            <a:extLst>
              <a:ext uri="{FF2B5EF4-FFF2-40B4-BE49-F238E27FC236}">
                <a16:creationId xmlns:a16="http://schemas.microsoft.com/office/drawing/2014/main" id="{03B4C724-0776-4328-8F0A-B72DA1579537}"/>
              </a:ext>
            </a:extLst>
          </p:cNvPr>
          <p:cNvSpPr txBox="1"/>
          <p:nvPr/>
        </p:nvSpPr>
        <p:spPr>
          <a:xfrm>
            <a:off x="-2701119" y="930431"/>
            <a:ext cx="9771472" cy="923330"/>
          </a:xfrm>
          <a:prstGeom prst="rect">
            <a:avLst/>
          </a:prstGeom>
          <a:noFill/>
        </p:spPr>
        <p:txBody>
          <a:bodyPr wrap="square" rtlCol="0" anchor="ctr">
            <a:spAutoFit/>
          </a:bodyPr>
          <a:lstStyle/>
          <a:p>
            <a:pPr algn="r"/>
            <a:r>
              <a:rPr lang="en-US" sz="5400" b="1" dirty="0"/>
              <a:t>HOUSE RENTAL SYSTEM</a:t>
            </a:r>
          </a:p>
        </p:txBody>
      </p:sp>
      <p:sp>
        <p:nvSpPr>
          <p:cNvPr id="9" name="TextBox 8">
            <a:extLst>
              <a:ext uri="{FF2B5EF4-FFF2-40B4-BE49-F238E27FC236}">
                <a16:creationId xmlns:a16="http://schemas.microsoft.com/office/drawing/2014/main" id="{2B6167FF-AD5E-41E4-8385-3024DC936CF2}"/>
              </a:ext>
            </a:extLst>
          </p:cNvPr>
          <p:cNvSpPr txBox="1"/>
          <p:nvPr/>
        </p:nvSpPr>
        <p:spPr>
          <a:xfrm>
            <a:off x="7342909" y="5068720"/>
            <a:ext cx="5940597" cy="1385187"/>
          </a:xfrm>
          <a:prstGeom prst="rect">
            <a:avLst/>
          </a:prstGeom>
          <a:noFill/>
        </p:spPr>
        <p:txBody>
          <a:bodyPr wrap="square" rtlCol="0" anchor="ctr">
            <a:spAutoFit/>
          </a:bodyPr>
          <a:lstStyle/>
          <a:p>
            <a:pPr algn="ctr"/>
            <a:r>
              <a:rPr lang="en-US" altLang="ko-KR" sz="2800" dirty="0">
                <a:cs typeface="Arial" pitchFamily="34" charset="0"/>
              </a:rPr>
              <a:t>Team 18</a:t>
            </a:r>
          </a:p>
          <a:p>
            <a:pPr algn="ctr"/>
            <a:r>
              <a:rPr lang="en-US" altLang="ko-KR" sz="1867" dirty="0">
                <a:cs typeface="Arial" pitchFamily="34" charset="0"/>
              </a:rPr>
              <a:t>Anusha </a:t>
            </a:r>
            <a:r>
              <a:rPr lang="en-US" altLang="ko-KR" sz="1867" dirty="0" err="1">
                <a:cs typeface="Arial" pitchFamily="34" charset="0"/>
              </a:rPr>
              <a:t>Chandrakanth</a:t>
            </a:r>
            <a:endParaRPr lang="en-US" altLang="ko-KR" sz="1867" dirty="0">
              <a:cs typeface="Arial" pitchFamily="34" charset="0"/>
            </a:endParaRPr>
          </a:p>
          <a:p>
            <a:pPr algn="ctr"/>
            <a:r>
              <a:rPr lang="en-US" altLang="ko-KR" sz="1867" dirty="0" err="1">
                <a:cs typeface="Arial" pitchFamily="34" charset="0"/>
              </a:rPr>
              <a:t>Charmi</a:t>
            </a:r>
            <a:r>
              <a:rPr lang="en-US" altLang="ko-KR" sz="1867" dirty="0">
                <a:cs typeface="Arial" pitchFamily="34" charset="0"/>
              </a:rPr>
              <a:t> </a:t>
            </a:r>
            <a:r>
              <a:rPr lang="en-US" altLang="ko-KR" sz="1867" dirty="0" err="1">
                <a:cs typeface="Arial" pitchFamily="34" charset="0"/>
              </a:rPr>
              <a:t>Dalal</a:t>
            </a:r>
            <a:endParaRPr lang="en-US" altLang="ko-KR" sz="1867" dirty="0">
              <a:cs typeface="Arial" pitchFamily="34" charset="0"/>
            </a:endParaRPr>
          </a:p>
          <a:p>
            <a:pPr algn="ctr"/>
            <a:r>
              <a:rPr lang="en-US" altLang="ko-KR" sz="1867" dirty="0">
                <a:cs typeface="Arial" pitchFamily="34" charset="0"/>
              </a:rPr>
              <a:t>Dinesh Kumar Ravikumar</a:t>
            </a:r>
          </a:p>
        </p:txBody>
      </p:sp>
    </p:spTree>
    <p:extLst>
      <p:ext uri="{BB962C8B-B14F-4D97-AF65-F5344CB8AC3E}">
        <p14:creationId xmlns:p14="http://schemas.microsoft.com/office/powerpoint/2010/main" val="305734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9E92A-AC30-4F7A-9F54-BED8B5D278A0}"/>
              </a:ext>
            </a:extLst>
          </p:cNvPr>
          <p:cNvSpPr>
            <a:spLocks noGrp="1"/>
          </p:cNvSpPr>
          <p:nvPr>
            <p:ph type="body" sz="quarter" idx="10"/>
          </p:nvPr>
        </p:nvSpPr>
        <p:spPr/>
        <p:txBody>
          <a:bodyPr/>
          <a:lstStyle/>
          <a:p>
            <a:pPr algn="l"/>
            <a:r>
              <a:rPr lang="en-US" sz="4400" b="1" dirty="0">
                <a:solidFill>
                  <a:schemeClr val="accent2"/>
                </a:solidFill>
              </a:rPr>
              <a:t>Roles and Responsibilities</a:t>
            </a:r>
          </a:p>
        </p:txBody>
      </p:sp>
      <p:sp>
        <p:nvSpPr>
          <p:cNvPr id="3" name="Rectangle 2">
            <a:extLst>
              <a:ext uri="{FF2B5EF4-FFF2-40B4-BE49-F238E27FC236}">
                <a16:creationId xmlns:a16="http://schemas.microsoft.com/office/drawing/2014/main" id="{D2C7B958-6EDA-4B0D-8C5B-41D9DA1DAAA8}"/>
              </a:ext>
            </a:extLst>
          </p:cNvPr>
          <p:cNvSpPr/>
          <p:nvPr/>
        </p:nvSpPr>
        <p:spPr>
          <a:xfrm>
            <a:off x="889798" y="1291641"/>
            <a:ext cx="10944096" cy="5768630"/>
          </a:xfrm>
          <a:prstGeom prst="rect">
            <a:avLst/>
          </a:prstGeom>
        </p:spPr>
        <p:txBody>
          <a:bodyPr wrap="square">
            <a:spAutoFit/>
          </a:bodyPr>
          <a:lstStyle/>
          <a:p>
            <a:pPr marL="457200" lvl="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Agent</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agent is responsible for suggesting list of houses vacant for the buyer.</a:t>
            </a:r>
            <a:endParaRPr lang="en-US" sz="2400" u="sng" kern="0" dirty="0">
              <a:solidFill>
                <a:srgbClr val="00001A"/>
              </a:solidFill>
              <a:latin typeface="Chivo"/>
              <a:sym typeface="Chivo"/>
            </a:endParaRPr>
          </a:p>
          <a:p>
            <a:pPr marL="457200" indent="-381000">
              <a:lnSpc>
                <a:spcPct val="115000"/>
              </a:lnSpc>
              <a:spcBef>
                <a:spcPts val="600"/>
              </a:spcBef>
              <a:buClr>
                <a:schemeClr val="accent1"/>
              </a:buClr>
              <a:buSzPts val="2400"/>
              <a:buFont typeface="Chivo"/>
              <a:buChar char="▰"/>
            </a:pPr>
            <a:r>
              <a:rPr lang="en-US" sz="2400" u="sng" dirty="0" err="1">
                <a:solidFill>
                  <a:schemeClr val="dk1"/>
                </a:solidFill>
                <a:latin typeface="Chivo"/>
                <a:sym typeface="Chivo"/>
              </a:rPr>
              <a:t>PropertyManager</a:t>
            </a:r>
            <a:endParaRPr lang="en-US" sz="2400" u="sng" dirty="0">
              <a:solidFill>
                <a:schemeClr val="dk1"/>
              </a:solidFill>
              <a:latin typeface="Chivo"/>
              <a:sym typeface="Chivo"/>
            </a:endParaRPr>
          </a:p>
          <a:p>
            <a:pPr marL="457200" lvl="0">
              <a:lnSpc>
                <a:spcPct val="115000"/>
              </a:lnSpc>
              <a:spcBef>
                <a:spcPts val="600"/>
              </a:spcBef>
              <a:buClr>
                <a:srgbClr val="A6D683"/>
              </a:buClr>
              <a:buSzPts val="2400"/>
            </a:pPr>
            <a:r>
              <a:rPr lang="en-US" sz="2400" kern="0" dirty="0">
                <a:solidFill>
                  <a:srgbClr val="00001A"/>
                </a:solidFill>
                <a:latin typeface="Chivo"/>
                <a:sym typeface="Chivo"/>
              </a:rPr>
              <a:t>The property manager is capable of hiring various service providers for the property.</a:t>
            </a:r>
          </a:p>
          <a:p>
            <a:pPr marL="457200" lvl="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Government Agency</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government agency provides loans  and discounts to buyers to support them financially to buy the property.</a:t>
            </a:r>
          </a:p>
          <a:p>
            <a:pPr marL="45720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Inspector</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inspector inspects the house for the prospective buyers of their choice and provides feedback on the state of the house.</a:t>
            </a:r>
          </a:p>
          <a:p>
            <a:pPr marL="457200" lvl="0">
              <a:lnSpc>
                <a:spcPct val="115000"/>
              </a:lnSpc>
              <a:spcBef>
                <a:spcPts val="600"/>
              </a:spcBef>
              <a:buClr>
                <a:srgbClr val="A6D683"/>
              </a:buClr>
              <a:buSzPts val="2400"/>
            </a:pPr>
            <a:endParaRPr lang="en-US" sz="2400" kern="0" dirty="0">
              <a:solidFill>
                <a:srgbClr val="00001A"/>
              </a:solidFill>
              <a:latin typeface="Chivo"/>
              <a:sym typeface="Chivo"/>
            </a:endParaRPr>
          </a:p>
        </p:txBody>
      </p:sp>
      <p:pic>
        <p:nvPicPr>
          <p:cNvPr id="4" name="Picture 3">
            <a:extLst>
              <a:ext uri="{FF2B5EF4-FFF2-40B4-BE49-F238E27FC236}">
                <a16:creationId xmlns:a16="http://schemas.microsoft.com/office/drawing/2014/main" id="{26F9C102-1444-42CB-9731-8686FF5E6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86384"/>
            <a:ext cx="1041514" cy="371616"/>
          </a:xfrm>
          <a:prstGeom prst="rect">
            <a:avLst/>
          </a:prstGeom>
        </p:spPr>
      </p:pic>
    </p:spTree>
    <p:extLst>
      <p:ext uri="{BB962C8B-B14F-4D97-AF65-F5344CB8AC3E}">
        <p14:creationId xmlns:p14="http://schemas.microsoft.com/office/powerpoint/2010/main" val="2016683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9E92A-AC30-4F7A-9F54-BED8B5D278A0}"/>
              </a:ext>
            </a:extLst>
          </p:cNvPr>
          <p:cNvSpPr>
            <a:spLocks noGrp="1"/>
          </p:cNvSpPr>
          <p:nvPr>
            <p:ph type="body" sz="quarter" idx="10"/>
          </p:nvPr>
        </p:nvSpPr>
        <p:spPr/>
        <p:txBody>
          <a:bodyPr/>
          <a:lstStyle/>
          <a:p>
            <a:pPr algn="l"/>
            <a:r>
              <a:rPr lang="en-US" b="1" dirty="0">
                <a:solidFill>
                  <a:schemeClr val="accent2"/>
                </a:solidFill>
              </a:rPr>
              <a:t>Roles and Responsibilities</a:t>
            </a:r>
          </a:p>
        </p:txBody>
      </p:sp>
      <p:sp>
        <p:nvSpPr>
          <p:cNvPr id="3" name="Rectangle 2">
            <a:extLst>
              <a:ext uri="{FF2B5EF4-FFF2-40B4-BE49-F238E27FC236}">
                <a16:creationId xmlns:a16="http://schemas.microsoft.com/office/drawing/2014/main" id="{D2C7B958-6EDA-4B0D-8C5B-41D9DA1DAAA8}"/>
              </a:ext>
            </a:extLst>
          </p:cNvPr>
          <p:cNvSpPr/>
          <p:nvPr/>
        </p:nvSpPr>
        <p:spPr>
          <a:xfrm>
            <a:off x="604817" y="1285493"/>
            <a:ext cx="10784586" cy="4919167"/>
          </a:xfrm>
          <a:prstGeom prst="rect">
            <a:avLst/>
          </a:prstGeom>
        </p:spPr>
        <p:txBody>
          <a:bodyPr wrap="square">
            <a:spAutoFit/>
          </a:bodyPr>
          <a:lstStyle/>
          <a:p>
            <a:pPr marL="45720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Builder</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builder is capable of providing the details of the house to the buyer with feedback communication.</a:t>
            </a:r>
          </a:p>
          <a:p>
            <a:pPr marL="457200" lvl="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Service Providers</a:t>
            </a:r>
          </a:p>
          <a:p>
            <a:pPr marL="457200" lvl="0">
              <a:lnSpc>
                <a:spcPct val="115000"/>
              </a:lnSpc>
              <a:spcBef>
                <a:spcPts val="600"/>
              </a:spcBef>
              <a:buClr>
                <a:srgbClr val="A6D683"/>
              </a:buClr>
              <a:buSzPts val="2400"/>
            </a:pPr>
            <a:r>
              <a:rPr lang="en-US" sz="2400" kern="0" dirty="0">
                <a:solidFill>
                  <a:srgbClr val="00001A"/>
                </a:solidFill>
                <a:latin typeface="Chivo"/>
                <a:sym typeface="Chivo"/>
              </a:rPr>
              <a:t>There are various service providers for the property such as </a:t>
            </a:r>
          </a:p>
          <a:p>
            <a:pPr marL="800100" lvl="0" indent="-342900">
              <a:lnSpc>
                <a:spcPct val="115000"/>
              </a:lnSpc>
              <a:spcBef>
                <a:spcPts val="600"/>
              </a:spcBef>
              <a:buClr>
                <a:srgbClr val="A6D683"/>
              </a:buClr>
              <a:buSzPts val="2400"/>
              <a:buFont typeface="Wingdings" panose="05000000000000000000" pitchFamily="2" charset="2"/>
              <a:buChar char="Ø"/>
            </a:pPr>
            <a:r>
              <a:rPr lang="en-US" sz="2400" kern="0" dirty="0">
                <a:solidFill>
                  <a:srgbClr val="00001A"/>
                </a:solidFill>
                <a:latin typeface="Chivo"/>
                <a:sym typeface="Chivo"/>
              </a:rPr>
              <a:t>Cleaner</a:t>
            </a:r>
          </a:p>
          <a:p>
            <a:pPr marL="800100" lvl="0" indent="-342900">
              <a:lnSpc>
                <a:spcPct val="115000"/>
              </a:lnSpc>
              <a:spcBef>
                <a:spcPts val="600"/>
              </a:spcBef>
              <a:buClr>
                <a:srgbClr val="A6D683"/>
              </a:buClr>
              <a:buSzPts val="2400"/>
              <a:buFont typeface="Wingdings" panose="05000000000000000000" pitchFamily="2" charset="2"/>
              <a:buChar char="Ø"/>
            </a:pPr>
            <a:r>
              <a:rPr lang="en-US" sz="2400" kern="0" dirty="0">
                <a:solidFill>
                  <a:srgbClr val="00001A"/>
                </a:solidFill>
                <a:latin typeface="Chivo"/>
                <a:sym typeface="Chivo"/>
              </a:rPr>
              <a:t>Plumber </a:t>
            </a:r>
          </a:p>
          <a:p>
            <a:pPr marL="800100" lvl="0" indent="-342900">
              <a:lnSpc>
                <a:spcPct val="115000"/>
              </a:lnSpc>
              <a:spcBef>
                <a:spcPts val="600"/>
              </a:spcBef>
              <a:buClr>
                <a:srgbClr val="A6D683"/>
              </a:buClr>
              <a:buSzPts val="2400"/>
              <a:buFont typeface="Wingdings" panose="05000000000000000000" pitchFamily="2" charset="2"/>
              <a:buChar char="Ø"/>
            </a:pPr>
            <a:r>
              <a:rPr lang="en-US" sz="2400" kern="0" dirty="0">
                <a:solidFill>
                  <a:srgbClr val="00001A"/>
                </a:solidFill>
                <a:latin typeface="Chivo"/>
                <a:sym typeface="Chivo"/>
              </a:rPr>
              <a:t>Electrician </a:t>
            </a:r>
          </a:p>
          <a:p>
            <a:pPr marL="800100" lvl="0" indent="-342900">
              <a:lnSpc>
                <a:spcPct val="115000"/>
              </a:lnSpc>
              <a:spcBef>
                <a:spcPts val="600"/>
              </a:spcBef>
              <a:buClr>
                <a:srgbClr val="A6D683"/>
              </a:buClr>
              <a:buSzPts val="2400"/>
              <a:buFont typeface="Wingdings" panose="05000000000000000000" pitchFamily="2" charset="2"/>
              <a:buChar char="Ø"/>
            </a:pPr>
            <a:r>
              <a:rPr lang="en-US" sz="2400" kern="0" dirty="0">
                <a:solidFill>
                  <a:srgbClr val="00001A"/>
                </a:solidFill>
                <a:latin typeface="Chivo"/>
                <a:sym typeface="Chivo"/>
              </a:rPr>
              <a:t>Packers and Movers </a:t>
            </a:r>
          </a:p>
          <a:p>
            <a:pPr marL="800100" lvl="0" indent="-342900">
              <a:lnSpc>
                <a:spcPct val="115000"/>
              </a:lnSpc>
              <a:spcBef>
                <a:spcPts val="600"/>
              </a:spcBef>
              <a:buClr>
                <a:srgbClr val="A6D683"/>
              </a:buClr>
              <a:buSzPts val="2400"/>
              <a:buFont typeface="Wingdings" panose="05000000000000000000" pitchFamily="2" charset="2"/>
              <a:buChar char="Ø"/>
            </a:pPr>
            <a:r>
              <a:rPr lang="en-US" sz="2400" kern="0" dirty="0">
                <a:solidFill>
                  <a:srgbClr val="00001A"/>
                </a:solidFill>
                <a:latin typeface="Chivo"/>
                <a:sym typeface="Chivo"/>
              </a:rPr>
              <a:t>Photographer </a:t>
            </a:r>
          </a:p>
        </p:txBody>
      </p:sp>
      <p:pic>
        <p:nvPicPr>
          <p:cNvPr id="4" name="Picture 3">
            <a:extLst>
              <a:ext uri="{FF2B5EF4-FFF2-40B4-BE49-F238E27FC236}">
                <a16:creationId xmlns:a16="http://schemas.microsoft.com/office/drawing/2014/main" id="{16BA0250-3C83-4C6F-8D44-9B024346A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26398"/>
            <a:ext cx="1209632" cy="431601"/>
          </a:xfrm>
          <a:prstGeom prst="rect">
            <a:avLst/>
          </a:prstGeom>
        </p:spPr>
      </p:pic>
    </p:spTree>
    <p:extLst>
      <p:ext uri="{BB962C8B-B14F-4D97-AF65-F5344CB8AC3E}">
        <p14:creationId xmlns:p14="http://schemas.microsoft.com/office/powerpoint/2010/main" val="4067266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A80422-4045-48E1-8E12-AD6006C7BBAD}"/>
              </a:ext>
            </a:extLst>
          </p:cNvPr>
          <p:cNvSpPr>
            <a:spLocks noGrp="1"/>
          </p:cNvSpPr>
          <p:nvPr>
            <p:ph type="body" sz="quarter" idx="10"/>
          </p:nvPr>
        </p:nvSpPr>
        <p:spPr>
          <a:xfrm>
            <a:off x="323529" y="339509"/>
            <a:ext cx="11573197" cy="533887"/>
          </a:xfrm>
        </p:spPr>
        <p:txBody>
          <a:bodyPr/>
          <a:lstStyle/>
          <a:p>
            <a:pPr algn="l"/>
            <a:r>
              <a:rPr lang="en-US" sz="4800" b="1" dirty="0">
                <a:solidFill>
                  <a:schemeClr val="accent2"/>
                </a:solidFill>
              </a:rPr>
              <a:t>Home Page</a:t>
            </a:r>
          </a:p>
        </p:txBody>
      </p:sp>
      <p:pic>
        <p:nvPicPr>
          <p:cNvPr id="4" name="Picture 3">
            <a:extLst>
              <a:ext uri="{FF2B5EF4-FFF2-40B4-BE49-F238E27FC236}">
                <a16:creationId xmlns:a16="http://schemas.microsoft.com/office/drawing/2014/main" id="{056EBD23-FE00-4C15-8504-635A0E1ED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18490"/>
            <a:ext cx="951528" cy="339509"/>
          </a:xfrm>
          <a:prstGeom prst="rect">
            <a:avLst/>
          </a:prstGeom>
        </p:spPr>
      </p:pic>
      <p:pic>
        <p:nvPicPr>
          <p:cNvPr id="6" name="Picture 5">
            <a:extLst>
              <a:ext uri="{FF2B5EF4-FFF2-40B4-BE49-F238E27FC236}">
                <a16:creationId xmlns:a16="http://schemas.microsoft.com/office/drawing/2014/main" id="{420E2809-A90E-4F25-8A38-184C3612512C}"/>
              </a:ext>
            </a:extLst>
          </p:cNvPr>
          <p:cNvPicPr>
            <a:picLocks noChangeAspect="1"/>
          </p:cNvPicPr>
          <p:nvPr/>
        </p:nvPicPr>
        <p:blipFill>
          <a:blip r:embed="rId3"/>
          <a:stretch>
            <a:fillRect/>
          </a:stretch>
        </p:blipFill>
        <p:spPr>
          <a:xfrm>
            <a:off x="1234235" y="1300669"/>
            <a:ext cx="9590808" cy="5217821"/>
          </a:xfrm>
          <a:prstGeom prst="rect">
            <a:avLst/>
          </a:prstGeom>
        </p:spPr>
      </p:pic>
    </p:spTree>
    <p:extLst>
      <p:ext uri="{BB962C8B-B14F-4D97-AF65-F5344CB8AC3E}">
        <p14:creationId xmlns:p14="http://schemas.microsoft.com/office/powerpoint/2010/main" val="2292282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7E5F9D-C0DD-4E1E-9CBC-620572FB4B79}"/>
              </a:ext>
            </a:extLst>
          </p:cNvPr>
          <p:cNvSpPr>
            <a:spLocks noGrp="1"/>
          </p:cNvSpPr>
          <p:nvPr>
            <p:ph type="body" sz="quarter" idx="10"/>
          </p:nvPr>
        </p:nvSpPr>
        <p:spPr/>
        <p:txBody>
          <a:bodyPr/>
          <a:lstStyle/>
          <a:p>
            <a:pPr algn="l"/>
            <a:r>
              <a:rPr lang="en-US" sz="4800" b="1" dirty="0">
                <a:solidFill>
                  <a:schemeClr val="accent2"/>
                </a:solidFill>
              </a:rPr>
              <a:t>System Admin</a:t>
            </a:r>
          </a:p>
        </p:txBody>
      </p:sp>
      <p:pic>
        <p:nvPicPr>
          <p:cNvPr id="3" name="Picture 2">
            <a:extLst>
              <a:ext uri="{FF2B5EF4-FFF2-40B4-BE49-F238E27FC236}">
                <a16:creationId xmlns:a16="http://schemas.microsoft.com/office/drawing/2014/main" id="{4A277DE1-E851-465A-B253-05BCC0C81E8E}"/>
              </a:ext>
            </a:extLst>
          </p:cNvPr>
          <p:cNvPicPr>
            <a:picLocks noChangeAspect="1"/>
          </p:cNvPicPr>
          <p:nvPr/>
        </p:nvPicPr>
        <p:blipFill>
          <a:blip r:embed="rId2"/>
          <a:stretch>
            <a:fillRect/>
          </a:stretch>
        </p:blipFill>
        <p:spPr>
          <a:xfrm>
            <a:off x="1607376" y="1513065"/>
            <a:ext cx="8955379" cy="5125562"/>
          </a:xfrm>
          <a:prstGeom prst="rect">
            <a:avLst/>
          </a:prstGeom>
        </p:spPr>
      </p:pic>
      <p:pic>
        <p:nvPicPr>
          <p:cNvPr id="4" name="Picture 3">
            <a:extLst>
              <a:ext uri="{FF2B5EF4-FFF2-40B4-BE49-F238E27FC236}">
                <a16:creationId xmlns:a16="http://schemas.microsoft.com/office/drawing/2014/main" id="{73BE7BA6-5B36-484B-854A-CA57DE1F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spTree>
    <p:extLst>
      <p:ext uri="{BB962C8B-B14F-4D97-AF65-F5344CB8AC3E}">
        <p14:creationId xmlns:p14="http://schemas.microsoft.com/office/powerpoint/2010/main" val="794113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05DE6A-E609-433E-A1E5-D219DA5A6008}"/>
              </a:ext>
            </a:extLst>
          </p:cNvPr>
          <p:cNvSpPr>
            <a:spLocks noGrp="1"/>
          </p:cNvSpPr>
          <p:nvPr>
            <p:ph type="body" sz="quarter" idx="10"/>
          </p:nvPr>
        </p:nvSpPr>
        <p:spPr/>
        <p:txBody>
          <a:bodyPr/>
          <a:lstStyle/>
          <a:p>
            <a:pPr algn="l"/>
            <a:r>
              <a:rPr lang="en-US" sz="4800" b="1" dirty="0">
                <a:solidFill>
                  <a:schemeClr val="accent2"/>
                </a:solidFill>
              </a:rPr>
              <a:t>User Registration Page</a:t>
            </a:r>
          </a:p>
        </p:txBody>
      </p:sp>
      <p:pic>
        <p:nvPicPr>
          <p:cNvPr id="3" name="Picture 2">
            <a:extLst>
              <a:ext uri="{FF2B5EF4-FFF2-40B4-BE49-F238E27FC236}">
                <a16:creationId xmlns:a16="http://schemas.microsoft.com/office/drawing/2014/main" id="{13BE83C1-D193-499D-8425-521C464342B1}"/>
              </a:ext>
            </a:extLst>
          </p:cNvPr>
          <p:cNvPicPr>
            <a:picLocks noChangeAspect="1"/>
          </p:cNvPicPr>
          <p:nvPr/>
        </p:nvPicPr>
        <p:blipFill>
          <a:blip r:embed="rId2"/>
          <a:stretch>
            <a:fillRect/>
          </a:stretch>
        </p:blipFill>
        <p:spPr>
          <a:xfrm>
            <a:off x="2197840" y="1349048"/>
            <a:ext cx="8836467" cy="5465897"/>
          </a:xfrm>
          <a:prstGeom prst="rect">
            <a:avLst/>
          </a:prstGeom>
        </p:spPr>
      </p:pic>
      <p:pic>
        <p:nvPicPr>
          <p:cNvPr id="4" name="Picture 3">
            <a:extLst>
              <a:ext uri="{FF2B5EF4-FFF2-40B4-BE49-F238E27FC236}">
                <a16:creationId xmlns:a16="http://schemas.microsoft.com/office/drawing/2014/main" id="{F0589A17-CD42-43D7-8634-B5DDCC78C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03940"/>
            <a:ext cx="992309" cy="354060"/>
          </a:xfrm>
          <a:prstGeom prst="rect">
            <a:avLst/>
          </a:prstGeom>
        </p:spPr>
      </p:pic>
    </p:spTree>
    <p:extLst>
      <p:ext uri="{BB962C8B-B14F-4D97-AF65-F5344CB8AC3E}">
        <p14:creationId xmlns:p14="http://schemas.microsoft.com/office/powerpoint/2010/main" val="46150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2619CA-617B-4782-9915-1DF0CDE4E749}"/>
              </a:ext>
            </a:extLst>
          </p:cNvPr>
          <p:cNvSpPr>
            <a:spLocks noGrp="1"/>
          </p:cNvSpPr>
          <p:nvPr>
            <p:ph type="body" sz="quarter" idx="10"/>
          </p:nvPr>
        </p:nvSpPr>
        <p:spPr>
          <a:xfrm>
            <a:off x="323529" y="82009"/>
            <a:ext cx="11573197" cy="1262938"/>
          </a:xfrm>
        </p:spPr>
        <p:txBody>
          <a:bodyPr/>
          <a:lstStyle/>
          <a:p>
            <a:r>
              <a:rPr lang="en-US" sz="4400" b="1" dirty="0">
                <a:solidFill>
                  <a:schemeClr val="accent2"/>
                </a:solidFill>
              </a:rPr>
              <a:t>Graph </a:t>
            </a:r>
            <a:r>
              <a:rPr lang="en-US" sz="4000" b="1" dirty="0">
                <a:solidFill>
                  <a:schemeClr val="accent2"/>
                </a:solidFill>
              </a:rPr>
              <a:t>: </a:t>
            </a:r>
            <a:r>
              <a:rPr lang="en-US" sz="3600" b="1" dirty="0">
                <a:solidFill>
                  <a:schemeClr val="accent2"/>
                </a:solidFill>
              </a:rPr>
              <a:t>Number of Scenes created across Networks</a:t>
            </a:r>
          </a:p>
        </p:txBody>
      </p:sp>
      <p:pic>
        <p:nvPicPr>
          <p:cNvPr id="7" name="Picture 6">
            <a:extLst>
              <a:ext uri="{FF2B5EF4-FFF2-40B4-BE49-F238E27FC236}">
                <a16:creationId xmlns:a16="http://schemas.microsoft.com/office/drawing/2014/main" id="{DD983926-A807-405E-8FB0-C6323D543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pic>
        <p:nvPicPr>
          <p:cNvPr id="4" name="Picture 3">
            <a:extLst>
              <a:ext uri="{FF2B5EF4-FFF2-40B4-BE49-F238E27FC236}">
                <a16:creationId xmlns:a16="http://schemas.microsoft.com/office/drawing/2014/main" id="{CE366B33-7B7A-40D7-B8C7-A2F55FFFF584}"/>
              </a:ext>
            </a:extLst>
          </p:cNvPr>
          <p:cNvPicPr>
            <a:picLocks noChangeAspect="1"/>
          </p:cNvPicPr>
          <p:nvPr/>
        </p:nvPicPr>
        <p:blipFill>
          <a:blip r:embed="rId3"/>
          <a:stretch>
            <a:fillRect/>
          </a:stretch>
        </p:blipFill>
        <p:spPr>
          <a:xfrm>
            <a:off x="2197840" y="1549970"/>
            <a:ext cx="7778551" cy="5195268"/>
          </a:xfrm>
          <a:prstGeom prst="rect">
            <a:avLst/>
          </a:prstGeom>
        </p:spPr>
      </p:pic>
    </p:spTree>
    <p:extLst>
      <p:ext uri="{BB962C8B-B14F-4D97-AF65-F5344CB8AC3E}">
        <p14:creationId xmlns:p14="http://schemas.microsoft.com/office/powerpoint/2010/main" val="159822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C7BAD5-0BBE-48AD-AA99-9B717326F544}"/>
              </a:ext>
            </a:extLst>
          </p:cNvPr>
          <p:cNvSpPr>
            <a:spLocks noGrp="1"/>
          </p:cNvSpPr>
          <p:nvPr>
            <p:ph type="body" sz="quarter" idx="10"/>
          </p:nvPr>
        </p:nvSpPr>
        <p:spPr>
          <a:xfrm>
            <a:off x="323529" y="90211"/>
            <a:ext cx="11573197" cy="973546"/>
          </a:xfrm>
        </p:spPr>
        <p:txBody>
          <a:bodyPr/>
          <a:lstStyle/>
          <a:p>
            <a:pPr lvl="0"/>
            <a:endParaRPr lang="en-US" sz="4400" b="1" dirty="0">
              <a:solidFill>
                <a:srgbClr val="FE9900"/>
              </a:solidFill>
            </a:endParaRPr>
          </a:p>
          <a:p>
            <a:pPr lvl="0"/>
            <a:r>
              <a:rPr lang="en-US" sz="4400" b="1" dirty="0">
                <a:solidFill>
                  <a:srgbClr val="FE9900"/>
                </a:solidFill>
              </a:rPr>
              <a:t>Graph </a:t>
            </a:r>
            <a:r>
              <a:rPr lang="en-US" sz="4000" b="1" dirty="0">
                <a:solidFill>
                  <a:srgbClr val="FE9900"/>
                </a:solidFill>
              </a:rPr>
              <a:t>: </a:t>
            </a:r>
            <a:r>
              <a:rPr lang="en-US" sz="3600" b="1" dirty="0">
                <a:solidFill>
                  <a:srgbClr val="FE9900"/>
                </a:solidFill>
              </a:rPr>
              <a:t>Work Requests analysis per user role</a:t>
            </a:r>
            <a:endParaRPr lang="en-US" sz="3600" dirty="0">
              <a:solidFill>
                <a:srgbClr val="FE9900"/>
              </a:solidFill>
            </a:endParaRPr>
          </a:p>
          <a:p>
            <a:endParaRPr lang="en-US" dirty="0"/>
          </a:p>
        </p:txBody>
      </p:sp>
      <p:pic>
        <p:nvPicPr>
          <p:cNvPr id="4" name="Picture 3">
            <a:extLst>
              <a:ext uri="{FF2B5EF4-FFF2-40B4-BE49-F238E27FC236}">
                <a16:creationId xmlns:a16="http://schemas.microsoft.com/office/drawing/2014/main" id="{D35FA100-BAEF-48E5-A3F4-362AD5560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pic>
        <p:nvPicPr>
          <p:cNvPr id="5" name="Picture 4">
            <a:extLst>
              <a:ext uri="{FF2B5EF4-FFF2-40B4-BE49-F238E27FC236}">
                <a16:creationId xmlns:a16="http://schemas.microsoft.com/office/drawing/2014/main" id="{3716A08C-E8CD-4475-A4E4-F5F4490B0D26}"/>
              </a:ext>
            </a:extLst>
          </p:cNvPr>
          <p:cNvPicPr>
            <a:picLocks noChangeAspect="1"/>
          </p:cNvPicPr>
          <p:nvPr/>
        </p:nvPicPr>
        <p:blipFill>
          <a:blip r:embed="rId3"/>
          <a:stretch>
            <a:fillRect/>
          </a:stretch>
        </p:blipFill>
        <p:spPr>
          <a:xfrm>
            <a:off x="2025622" y="1287540"/>
            <a:ext cx="8541807" cy="5570459"/>
          </a:xfrm>
          <a:prstGeom prst="rect">
            <a:avLst/>
          </a:prstGeom>
        </p:spPr>
      </p:pic>
    </p:spTree>
    <p:extLst>
      <p:ext uri="{BB962C8B-B14F-4D97-AF65-F5344CB8AC3E}">
        <p14:creationId xmlns:p14="http://schemas.microsoft.com/office/powerpoint/2010/main" val="105382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18549A-5BC5-4512-8C69-A9AFE8DEEAF1}"/>
              </a:ext>
            </a:extLst>
          </p:cNvPr>
          <p:cNvSpPr>
            <a:spLocks noGrp="1"/>
          </p:cNvSpPr>
          <p:nvPr>
            <p:ph type="body" sz="quarter" idx="10"/>
          </p:nvPr>
        </p:nvSpPr>
        <p:spPr>
          <a:xfrm>
            <a:off x="323529" y="340336"/>
            <a:ext cx="11573197" cy="723421"/>
          </a:xfrm>
        </p:spPr>
        <p:txBody>
          <a:bodyPr>
            <a:normAutofit fontScale="77500" lnSpcReduction="20000"/>
          </a:bodyPr>
          <a:lstStyle/>
          <a:p>
            <a:r>
              <a:rPr lang="en-US" b="1" dirty="0">
                <a:solidFill>
                  <a:schemeClr val="accent2"/>
                </a:solidFill>
              </a:rPr>
              <a:t>Graph : House Sale Analysis per Network</a:t>
            </a:r>
          </a:p>
        </p:txBody>
      </p:sp>
      <p:pic>
        <p:nvPicPr>
          <p:cNvPr id="6" name="Picture 5">
            <a:extLst>
              <a:ext uri="{FF2B5EF4-FFF2-40B4-BE49-F238E27FC236}">
                <a16:creationId xmlns:a16="http://schemas.microsoft.com/office/drawing/2014/main" id="{8421C23A-E321-4D0A-B59D-43BE840F3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pic>
        <p:nvPicPr>
          <p:cNvPr id="3" name="Picture 2">
            <a:extLst>
              <a:ext uri="{FF2B5EF4-FFF2-40B4-BE49-F238E27FC236}">
                <a16:creationId xmlns:a16="http://schemas.microsoft.com/office/drawing/2014/main" id="{A528DC55-DB2A-4C83-A317-91254E58D18A}"/>
              </a:ext>
            </a:extLst>
          </p:cNvPr>
          <p:cNvPicPr>
            <a:picLocks noChangeAspect="1"/>
          </p:cNvPicPr>
          <p:nvPr/>
        </p:nvPicPr>
        <p:blipFill>
          <a:blip r:embed="rId3"/>
          <a:stretch>
            <a:fillRect/>
          </a:stretch>
        </p:blipFill>
        <p:spPr>
          <a:xfrm>
            <a:off x="1738467" y="1377751"/>
            <a:ext cx="8715066" cy="5357236"/>
          </a:xfrm>
          <a:prstGeom prst="rect">
            <a:avLst/>
          </a:prstGeom>
        </p:spPr>
      </p:pic>
    </p:spTree>
    <p:extLst>
      <p:ext uri="{BB962C8B-B14F-4D97-AF65-F5344CB8AC3E}">
        <p14:creationId xmlns:p14="http://schemas.microsoft.com/office/powerpoint/2010/main" val="270313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BD6B29-C4AB-4C00-BEA8-27D4CAB63E85}"/>
              </a:ext>
            </a:extLst>
          </p:cNvPr>
          <p:cNvSpPr>
            <a:spLocks noGrp="1"/>
          </p:cNvSpPr>
          <p:nvPr>
            <p:ph type="body" sz="quarter" idx="10"/>
          </p:nvPr>
        </p:nvSpPr>
        <p:spPr/>
        <p:txBody>
          <a:bodyPr/>
          <a:lstStyle/>
          <a:p>
            <a:pPr algn="l"/>
            <a:r>
              <a:rPr lang="en-US" sz="4800" b="1" dirty="0">
                <a:solidFill>
                  <a:schemeClr val="accent2"/>
                </a:solidFill>
              </a:rPr>
              <a:t>SMS Notification </a:t>
            </a:r>
          </a:p>
        </p:txBody>
      </p:sp>
      <p:pic>
        <p:nvPicPr>
          <p:cNvPr id="3" name="Picture 2">
            <a:extLst>
              <a:ext uri="{FF2B5EF4-FFF2-40B4-BE49-F238E27FC236}">
                <a16:creationId xmlns:a16="http://schemas.microsoft.com/office/drawing/2014/main" id="{D1A6DE53-A502-4A34-A367-DE8E156C6837}"/>
              </a:ext>
            </a:extLst>
          </p:cNvPr>
          <p:cNvPicPr>
            <a:picLocks noChangeAspect="1"/>
          </p:cNvPicPr>
          <p:nvPr/>
        </p:nvPicPr>
        <p:blipFill>
          <a:blip r:embed="rId2"/>
          <a:stretch>
            <a:fillRect/>
          </a:stretch>
        </p:blipFill>
        <p:spPr>
          <a:xfrm>
            <a:off x="3284459" y="1422856"/>
            <a:ext cx="4723717" cy="5187067"/>
          </a:xfrm>
          <a:prstGeom prst="rect">
            <a:avLst/>
          </a:prstGeom>
        </p:spPr>
      </p:pic>
      <p:pic>
        <p:nvPicPr>
          <p:cNvPr id="4" name="Picture 3">
            <a:extLst>
              <a:ext uri="{FF2B5EF4-FFF2-40B4-BE49-F238E27FC236}">
                <a16:creationId xmlns:a16="http://schemas.microsoft.com/office/drawing/2014/main" id="{15219273-7C7D-44E7-9967-69E9ABB1D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spTree>
    <p:extLst>
      <p:ext uri="{BB962C8B-B14F-4D97-AF65-F5344CB8AC3E}">
        <p14:creationId xmlns:p14="http://schemas.microsoft.com/office/powerpoint/2010/main" val="3258052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BD6B29-C4AB-4C00-BEA8-27D4CAB63E85}"/>
              </a:ext>
            </a:extLst>
          </p:cNvPr>
          <p:cNvSpPr>
            <a:spLocks noGrp="1"/>
          </p:cNvSpPr>
          <p:nvPr>
            <p:ph type="body" sz="quarter" idx="10"/>
          </p:nvPr>
        </p:nvSpPr>
        <p:spPr/>
        <p:txBody>
          <a:bodyPr/>
          <a:lstStyle/>
          <a:p>
            <a:pPr algn="l"/>
            <a:r>
              <a:rPr lang="en-US" sz="4800" b="1" dirty="0">
                <a:solidFill>
                  <a:schemeClr val="accent2"/>
                </a:solidFill>
              </a:rPr>
              <a:t>Email Notification </a:t>
            </a:r>
          </a:p>
        </p:txBody>
      </p:sp>
      <p:pic>
        <p:nvPicPr>
          <p:cNvPr id="4" name="Picture 3">
            <a:extLst>
              <a:ext uri="{FF2B5EF4-FFF2-40B4-BE49-F238E27FC236}">
                <a16:creationId xmlns:a16="http://schemas.microsoft.com/office/drawing/2014/main" id="{9D6C59D4-DAAA-4C0F-A629-DDA147F8F103}"/>
              </a:ext>
            </a:extLst>
          </p:cNvPr>
          <p:cNvPicPr>
            <a:picLocks noChangeAspect="1"/>
          </p:cNvPicPr>
          <p:nvPr/>
        </p:nvPicPr>
        <p:blipFill>
          <a:blip r:embed="rId2"/>
          <a:stretch>
            <a:fillRect/>
          </a:stretch>
        </p:blipFill>
        <p:spPr>
          <a:xfrm>
            <a:off x="1455659" y="2089697"/>
            <a:ext cx="9668858" cy="3154778"/>
          </a:xfrm>
          <a:prstGeom prst="rect">
            <a:avLst/>
          </a:prstGeom>
        </p:spPr>
      </p:pic>
      <p:pic>
        <p:nvPicPr>
          <p:cNvPr id="5" name="Picture 4">
            <a:extLst>
              <a:ext uri="{FF2B5EF4-FFF2-40B4-BE49-F238E27FC236}">
                <a16:creationId xmlns:a16="http://schemas.microsoft.com/office/drawing/2014/main" id="{A5CDDF34-E9E1-4B61-82E4-7CE6DB6C4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spTree>
    <p:extLst>
      <p:ext uri="{BB962C8B-B14F-4D97-AF65-F5344CB8AC3E}">
        <p14:creationId xmlns:p14="http://schemas.microsoft.com/office/powerpoint/2010/main" val="340020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algn="l"/>
            <a:r>
              <a:rPr lang="en-US" sz="4800" b="1" dirty="0">
                <a:solidFill>
                  <a:schemeClr val="accent2"/>
                </a:solidFill>
              </a:rPr>
              <a:t>About Our System</a:t>
            </a:r>
          </a:p>
        </p:txBody>
      </p:sp>
      <p:sp>
        <p:nvSpPr>
          <p:cNvPr id="5" name="Text Placeholder 12">
            <a:extLst>
              <a:ext uri="{FF2B5EF4-FFF2-40B4-BE49-F238E27FC236}">
                <a16:creationId xmlns:a16="http://schemas.microsoft.com/office/drawing/2014/main" id="{E357CF75-E850-49F2-9C22-6D1325407C8E}"/>
              </a:ext>
            </a:extLst>
          </p:cNvPr>
          <p:cNvSpPr txBox="1">
            <a:spLocks/>
          </p:cNvSpPr>
          <p:nvPr/>
        </p:nvSpPr>
        <p:spPr>
          <a:xfrm>
            <a:off x="912248" y="2106396"/>
            <a:ext cx="3864854"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A74F4140-C43E-4425-9CB1-B442B5F22586}"/>
              </a:ext>
            </a:extLst>
          </p:cNvPr>
          <p:cNvSpPr txBox="1"/>
          <p:nvPr/>
        </p:nvSpPr>
        <p:spPr>
          <a:xfrm>
            <a:off x="912249" y="2620239"/>
            <a:ext cx="878954" cy="461665"/>
          </a:xfrm>
          <a:prstGeom prst="rect">
            <a:avLst/>
          </a:prstGeom>
          <a:noFill/>
        </p:spPr>
        <p:txBody>
          <a:bodyPr wrap="square" rtlCol="0" anchor="ctr">
            <a:spAutoFit/>
          </a:bodyPr>
          <a:lstStyle/>
          <a:p>
            <a:pPr algn="ctr"/>
            <a:endParaRPr lang="ko-KR" altLang="en-US" sz="2400" b="1" dirty="0">
              <a:solidFill>
                <a:schemeClr val="accent3"/>
              </a:solidFill>
              <a:cs typeface="Arial" pitchFamily="34" charset="0"/>
            </a:endParaRPr>
          </a:p>
        </p:txBody>
      </p:sp>
      <p:sp>
        <p:nvSpPr>
          <p:cNvPr id="7" name="Text Placeholder 12">
            <a:extLst>
              <a:ext uri="{FF2B5EF4-FFF2-40B4-BE49-F238E27FC236}">
                <a16:creationId xmlns:a16="http://schemas.microsoft.com/office/drawing/2014/main" id="{39475B79-8EF6-481D-9000-5CAF13652547}"/>
              </a:ext>
            </a:extLst>
          </p:cNvPr>
          <p:cNvSpPr txBox="1">
            <a:spLocks/>
          </p:cNvSpPr>
          <p:nvPr/>
        </p:nvSpPr>
        <p:spPr>
          <a:xfrm>
            <a:off x="912248" y="3013331"/>
            <a:ext cx="3864854"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868D79FB-CE4B-4E13-A9B8-45896FD9CDE5}"/>
              </a:ext>
            </a:extLst>
          </p:cNvPr>
          <p:cNvSpPr txBox="1"/>
          <p:nvPr/>
        </p:nvSpPr>
        <p:spPr>
          <a:xfrm>
            <a:off x="258327" y="1905506"/>
            <a:ext cx="7319967" cy="3046988"/>
          </a:xfrm>
          <a:prstGeom prst="rect">
            <a:avLst/>
          </a:prstGeom>
          <a:noFill/>
        </p:spPr>
        <p:txBody>
          <a:bodyPr wrap="square" rtlCol="0" anchor="ctr">
            <a:spAutoFit/>
          </a:bodyPr>
          <a:lstStyle/>
          <a:p>
            <a:pPr lvl="0"/>
            <a:r>
              <a:rPr lang="en-US" sz="2400" dirty="0">
                <a:solidFill>
                  <a:srgbClr val="00001A"/>
                </a:solidFill>
              </a:rPr>
              <a:t>The </a:t>
            </a:r>
            <a:r>
              <a:rPr lang="en-US" sz="2400" b="1" dirty="0">
                <a:solidFill>
                  <a:srgbClr val="00001A"/>
                </a:solidFill>
              </a:rPr>
              <a:t>House Rental System</a:t>
            </a:r>
            <a:r>
              <a:rPr lang="en-US" sz="2400" dirty="0">
                <a:solidFill>
                  <a:srgbClr val="00001A"/>
                </a:solidFill>
              </a:rPr>
              <a:t> provides a robust multiparty digital platform for buyers and sellers to buy/rent property along with Service Providers such as cleaners,electricians,plumbers,packers and movers. Additionally, our application also provides an option for  prospective buyers to get loan approval from the Government Agency online to buy the property seamlessly. </a:t>
            </a:r>
          </a:p>
        </p:txBody>
      </p:sp>
      <p:sp>
        <p:nvSpPr>
          <p:cNvPr id="9" name="Text Placeholder 12">
            <a:extLst>
              <a:ext uri="{FF2B5EF4-FFF2-40B4-BE49-F238E27FC236}">
                <a16:creationId xmlns:a16="http://schemas.microsoft.com/office/drawing/2014/main" id="{06829A34-189A-4CFD-9D89-5764BD0400BA}"/>
              </a:ext>
            </a:extLst>
          </p:cNvPr>
          <p:cNvSpPr txBox="1">
            <a:spLocks/>
          </p:cNvSpPr>
          <p:nvPr/>
        </p:nvSpPr>
        <p:spPr>
          <a:xfrm>
            <a:off x="912248" y="3915848"/>
            <a:ext cx="3864854"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9945D477-F80B-4AEF-83FE-5C612583AEC6}"/>
              </a:ext>
            </a:extLst>
          </p:cNvPr>
          <p:cNvSpPr txBox="1"/>
          <p:nvPr/>
        </p:nvSpPr>
        <p:spPr>
          <a:xfrm>
            <a:off x="912249" y="5311435"/>
            <a:ext cx="878954" cy="461665"/>
          </a:xfrm>
          <a:prstGeom prst="rect">
            <a:avLst/>
          </a:prstGeom>
          <a:noFill/>
        </p:spPr>
        <p:txBody>
          <a:bodyPr wrap="square" rtlCol="0" anchor="ctr">
            <a:spAutoFit/>
          </a:bodyPr>
          <a:lstStyle/>
          <a:p>
            <a:pPr algn="ctr"/>
            <a:endParaRPr lang="ko-KR" altLang="en-US" sz="2400" b="1" dirty="0">
              <a:solidFill>
                <a:schemeClr val="accent6"/>
              </a:solidFill>
              <a:cs typeface="Arial" pitchFamily="34" charset="0"/>
            </a:endParaRPr>
          </a:p>
        </p:txBody>
      </p:sp>
      <p:sp>
        <p:nvSpPr>
          <p:cNvPr id="11" name="Text Placeholder 12">
            <a:extLst>
              <a:ext uri="{FF2B5EF4-FFF2-40B4-BE49-F238E27FC236}">
                <a16:creationId xmlns:a16="http://schemas.microsoft.com/office/drawing/2014/main" id="{1F7EE2DA-0AF3-47AF-A829-C4409C07209E}"/>
              </a:ext>
            </a:extLst>
          </p:cNvPr>
          <p:cNvSpPr txBox="1">
            <a:spLocks/>
          </p:cNvSpPr>
          <p:nvPr/>
        </p:nvSpPr>
        <p:spPr>
          <a:xfrm>
            <a:off x="258328" y="1971456"/>
            <a:ext cx="4473589" cy="359807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ko-KR" altLang="en-US" sz="1200" dirty="0">
              <a:solidFill>
                <a:schemeClr val="tx1">
                  <a:lumMod val="75000"/>
                  <a:lumOff val="25000"/>
                </a:schemeClr>
              </a:solidFill>
              <a:cs typeface="Arial" pitchFamily="34" charset="0"/>
            </a:endParaRPr>
          </a:p>
        </p:txBody>
      </p:sp>
      <p:sp>
        <p:nvSpPr>
          <p:cNvPr id="13" name="Text Placeholder 12">
            <a:extLst>
              <a:ext uri="{FF2B5EF4-FFF2-40B4-BE49-F238E27FC236}">
                <a16:creationId xmlns:a16="http://schemas.microsoft.com/office/drawing/2014/main" id="{7E5497FE-38FC-4AB3-A192-5807DD632C1C}"/>
              </a:ext>
            </a:extLst>
          </p:cNvPr>
          <p:cNvSpPr txBox="1">
            <a:spLocks/>
          </p:cNvSpPr>
          <p:nvPr/>
        </p:nvSpPr>
        <p:spPr>
          <a:xfrm>
            <a:off x="912248" y="4797593"/>
            <a:ext cx="3864854"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ko-KR" altLang="en-US" sz="1200" dirty="0">
              <a:solidFill>
                <a:schemeClr val="tx1">
                  <a:lumMod val="75000"/>
                  <a:lumOff val="25000"/>
                </a:schemeClr>
              </a:solidFill>
              <a:cs typeface="Arial" pitchFamily="34" charset="0"/>
            </a:endParaRPr>
          </a:p>
        </p:txBody>
      </p:sp>
      <p:grpSp>
        <p:nvGrpSpPr>
          <p:cNvPr id="14" name="그룹 9">
            <a:extLst>
              <a:ext uri="{FF2B5EF4-FFF2-40B4-BE49-F238E27FC236}">
                <a16:creationId xmlns:a16="http://schemas.microsoft.com/office/drawing/2014/main" id="{1A359F91-D4B8-4F1A-8A4A-63A4470FC338}"/>
              </a:ext>
            </a:extLst>
          </p:cNvPr>
          <p:cNvGrpSpPr/>
          <p:nvPr/>
        </p:nvGrpSpPr>
        <p:grpSpPr>
          <a:xfrm>
            <a:off x="7516122" y="1391795"/>
            <a:ext cx="4675883" cy="5521626"/>
            <a:chOff x="7015974" y="1248508"/>
            <a:chExt cx="5176027" cy="5670856"/>
          </a:xfrm>
        </p:grpSpPr>
        <p:grpSp>
          <p:nvGrpSpPr>
            <p:cNvPr id="15" name="그룹 7">
              <a:extLst>
                <a:ext uri="{FF2B5EF4-FFF2-40B4-BE49-F238E27FC236}">
                  <a16:creationId xmlns:a16="http://schemas.microsoft.com/office/drawing/2014/main" id="{696114C0-5A23-4712-AE24-EC6F5D29C087}"/>
                </a:ext>
              </a:extLst>
            </p:cNvPr>
            <p:cNvGrpSpPr/>
            <p:nvPr/>
          </p:nvGrpSpPr>
          <p:grpSpPr>
            <a:xfrm>
              <a:off x="9425131" y="1248508"/>
              <a:ext cx="2766870" cy="5670856"/>
              <a:chOff x="9425131" y="1248508"/>
              <a:chExt cx="2766870" cy="5670856"/>
            </a:xfrm>
          </p:grpSpPr>
          <p:sp>
            <p:nvSpPr>
              <p:cNvPr id="25" name="직사각형 60">
                <a:extLst>
                  <a:ext uri="{FF2B5EF4-FFF2-40B4-BE49-F238E27FC236}">
                    <a16:creationId xmlns:a16="http://schemas.microsoft.com/office/drawing/2014/main" id="{9CFA3689-4D60-430C-85CC-4058A4143E68}"/>
                  </a:ext>
                </a:extLst>
              </p:cNvPr>
              <p:cNvSpPr/>
              <p:nvPr/>
            </p:nvSpPr>
            <p:spPr>
              <a:xfrm>
                <a:off x="9425131" y="4651149"/>
                <a:ext cx="2766870" cy="113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직사각형 2">
                <a:extLst>
                  <a:ext uri="{FF2B5EF4-FFF2-40B4-BE49-F238E27FC236}">
                    <a16:creationId xmlns:a16="http://schemas.microsoft.com/office/drawing/2014/main" id="{BB7389A1-69F8-4F76-AF55-19A3E17A7F45}"/>
                  </a:ext>
                </a:extLst>
              </p:cNvPr>
              <p:cNvSpPr/>
              <p:nvPr/>
            </p:nvSpPr>
            <p:spPr>
              <a:xfrm>
                <a:off x="9425131" y="1248508"/>
                <a:ext cx="2766870" cy="113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 name="직사각형 58">
                <a:extLst>
                  <a:ext uri="{FF2B5EF4-FFF2-40B4-BE49-F238E27FC236}">
                    <a16:creationId xmlns:a16="http://schemas.microsoft.com/office/drawing/2014/main" id="{BC59AB4F-D787-428A-A097-97C530E327DF}"/>
                  </a:ext>
                </a:extLst>
              </p:cNvPr>
              <p:cNvSpPr/>
              <p:nvPr/>
            </p:nvSpPr>
            <p:spPr>
              <a:xfrm>
                <a:off x="9425131" y="2382722"/>
                <a:ext cx="2766870" cy="113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직사각형 59">
                <a:extLst>
                  <a:ext uri="{FF2B5EF4-FFF2-40B4-BE49-F238E27FC236}">
                    <a16:creationId xmlns:a16="http://schemas.microsoft.com/office/drawing/2014/main" id="{6121F814-7CA2-4D2E-B2B6-DAB294EEE9D5}"/>
                  </a:ext>
                </a:extLst>
              </p:cNvPr>
              <p:cNvSpPr/>
              <p:nvPr/>
            </p:nvSpPr>
            <p:spPr>
              <a:xfrm>
                <a:off x="9425131" y="3516935"/>
                <a:ext cx="2766870" cy="11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직사각형 61">
                <a:extLst>
                  <a:ext uri="{FF2B5EF4-FFF2-40B4-BE49-F238E27FC236}">
                    <a16:creationId xmlns:a16="http://schemas.microsoft.com/office/drawing/2014/main" id="{C1A55465-C6B7-4A80-88F3-29B79838A74B}"/>
                  </a:ext>
                </a:extLst>
              </p:cNvPr>
              <p:cNvSpPr/>
              <p:nvPr/>
            </p:nvSpPr>
            <p:spPr>
              <a:xfrm>
                <a:off x="9425131" y="5785364"/>
                <a:ext cx="2766870" cy="113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6" name="그룹 8">
              <a:extLst>
                <a:ext uri="{FF2B5EF4-FFF2-40B4-BE49-F238E27FC236}">
                  <a16:creationId xmlns:a16="http://schemas.microsoft.com/office/drawing/2014/main" id="{DEA9B89C-394D-4908-B6DB-F02819D88ED3}"/>
                </a:ext>
              </a:extLst>
            </p:cNvPr>
            <p:cNvGrpSpPr/>
            <p:nvPr/>
          </p:nvGrpSpPr>
          <p:grpSpPr>
            <a:xfrm>
              <a:off x="7015974" y="1248508"/>
              <a:ext cx="2409157" cy="5670856"/>
              <a:chOff x="7015974" y="1248508"/>
              <a:chExt cx="2409157" cy="5670856"/>
            </a:xfrm>
          </p:grpSpPr>
          <p:sp>
            <p:nvSpPr>
              <p:cNvPr id="17" name="자유형: 도형 70">
                <a:extLst>
                  <a:ext uri="{FF2B5EF4-FFF2-40B4-BE49-F238E27FC236}">
                    <a16:creationId xmlns:a16="http://schemas.microsoft.com/office/drawing/2014/main" id="{420C1188-8F22-46C6-99F0-DD86A0DE4C96}"/>
                  </a:ext>
                </a:extLst>
              </p:cNvPr>
              <p:cNvSpPr/>
              <p:nvPr/>
            </p:nvSpPr>
            <p:spPr>
              <a:xfrm>
                <a:off x="7642806" y="1248508"/>
                <a:ext cx="1782324" cy="1135420"/>
              </a:xfrm>
              <a:custGeom>
                <a:avLst/>
                <a:gdLst>
                  <a:gd name="connsiteX0" fmla="*/ 1582480 w 1782324"/>
                  <a:gd name="connsiteY0" fmla="*/ 0 h 1135420"/>
                  <a:gd name="connsiteX1" fmla="*/ 1782324 w 1782324"/>
                  <a:gd name="connsiteY1" fmla="*/ 0 h 1135420"/>
                  <a:gd name="connsiteX2" fmla="*/ 1782324 w 1782324"/>
                  <a:gd name="connsiteY2" fmla="*/ 1135420 h 1135420"/>
                  <a:gd name="connsiteX3" fmla="*/ 0 w 1782324"/>
                  <a:gd name="connsiteY3" fmla="*/ 1135420 h 1135420"/>
                  <a:gd name="connsiteX4" fmla="*/ 1394915 w 1782324"/>
                  <a:gd name="connsiteY4" fmla="*/ 19328 h 1135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324" h="1135420">
                    <a:moveTo>
                      <a:pt x="1582480" y="0"/>
                    </a:moveTo>
                    <a:lnTo>
                      <a:pt x="1782324" y="0"/>
                    </a:lnTo>
                    <a:lnTo>
                      <a:pt x="1782324" y="1135420"/>
                    </a:lnTo>
                    <a:lnTo>
                      <a:pt x="0" y="1135420"/>
                    </a:lnTo>
                    <a:cubicBezTo>
                      <a:pt x="204706" y="584155"/>
                      <a:pt x="695866" y="136049"/>
                      <a:pt x="1394915" y="193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accent4"/>
                  </a:solidFill>
                </a:endParaRPr>
              </a:p>
            </p:txBody>
          </p:sp>
          <p:sp>
            <p:nvSpPr>
              <p:cNvPr id="18" name="자유형: 도형 71">
                <a:extLst>
                  <a:ext uri="{FF2B5EF4-FFF2-40B4-BE49-F238E27FC236}">
                    <a16:creationId xmlns:a16="http://schemas.microsoft.com/office/drawing/2014/main" id="{65A08972-ECB7-43F8-96AE-C2A5C6ECF244}"/>
                  </a:ext>
                </a:extLst>
              </p:cNvPr>
              <p:cNvSpPr/>
              <p:nvPr/>
            </p:nvSpPr>
            <p:spPr>
              <a:xfrm>
                <a:off x="7350020" y="2382722"/>
                <a:ext cx="2075111" cy="1135420"/>
              </a:xfrm>
              <a:custGeom>
                <a:avLst/>
                <a:gdLst>
                  <a:gd name="connsiteX0" fmla="*/ 298141 w 2075111"/>
                  <a:gd name="connsiteY0" fmla="*/ 0 h 1135420"/>
                  <a:gd name="connsiteX1" fmla="*/ 2075111 w 2075111"/>
                  <a:gd name="connsiteY1" fmla="*/ 0 h 1135420"/>
                  <a:gd name="connsiteX2" fmla="*/ 2075111 w 2075111"/>
                  <a:gd name="connsiteY2" fmla="*/ 1135420 h 1135420"/>
                  <a:gd name="connsiteX3" fmla="*/ 0 w 2075111"/>
                  <a:gd name="connsiteY3" fmla="*/ 1135420 h 1135420"/>
                  <a:gd name="connsiteX4" fmla="*/ 143326 w 2075111"/>
                  <a:gd name="connsiteY4" fmla="*/ 941418 h 1135420"/>
                  <a:gd name="connsiteX5" fmla="*/ 298141 w 2075111"/>
                  <a:gd name="connsiteY5" fmla="*/ 0 h 113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111" h="1135420">
                    <a:moveTo>
                      <a:pt x="298141" y="0"/>
                    </a:moveTo>
                    <a:lnTo>
                      <a:pt x="2075111" y="0"/>
                    </a:lnTo>
                    <a:lnTo>
                      <a:pt x="2075111" y="1135420"/>
                    </a:lnTo>
                    <a:lnTo>
                      <a:pt x="0" y="1135420"/>
                    </a:lnTo>
                    <a:cubicBezTo>
                      <a:pt x="75201" y="1043352"/>
                      <a:pt x="87553" y="1014096"/>
                      <a:pt x="143326" y="941418"/>
                    </a:cubicBezTo>
                    <a:cubicBezTo>
                      <a:pt x="294462" y="770596"/>
                      <a:pt x="51248" y="518977"/>
                      <a:pt x="2981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19" name="자유형: 도형 72">
                <a:extLst>
                  <a:ext uri="{FF2B5EF4-FFF2-40B4-BE49-F238E27FC236}">
                    <a16:creationId xmlns:a16="http://schemas.microsoft.com/office/drawing/2014/main" id="{90A01D98-EC9A-46B6-ACBA-C3AD3092CA89}"/>
                  </a:ext>
                </a:extLst>
              </p:cNvPr>
              <p:cNvSpPr/>
              <p:nvPr/>
            </p:nvSpPr>
            <p:spPr>
              <a:xfrm>
                <a:off x="7015974" y="3516935"/>
                <a:ext cx="2409156" cy="1135420"/>
              </a:xfrm>
              <a:custGeom>
                <a:avLst/>
                <a:gdLst>
                  <a:gd name="connsiteX0" fmla="*/ 345087 w 2409156"/>
                  <a:gd name="connsiteY0" fmla="*/ 0 h 1135420"/>
                  <a:gd name="connsiteX1" fmla="*/ 2409156 w 2409156"/>
                  <a:gd name="connsiteY1" fmla="*/ 0 h 1135420"/>
                  <a:gd name="connsiteX2" fmla="*/ 2409156 w 2409156"/>
                  <a:gd name="connsiteY2" fmla="*/ 1135420 h 1135420"/>
                  <a:gd name="connsiteX3" fmla="*/ 396107 w 2409156"/>
                  <a:gd name="connsiteY3" fmla="*/ 1135420 h 1135420"/>
                  <a:gd name="connsiteX4" fmla="*/ 290286 w 2409156"/>
                  <a:gd name="connsiteY4" fmla="*/ 1068296 h 1135420"/>
                  <a:gd name="connsiteX5" fmla="*/ 415410 w 2409156"/>
                  <a:gd name="connsiteY5" fmla="*/ 783337 h 1135420"/>
                  <a:gd name="connsiteX6" fmla="*/ 7150 w 2409156"/>
                  <a:gd name="connsiteY6" fmla="*/ 455110 h 1135420"/>
                  <a:gd name="connsiteX7" fmla="*/ 345087 w 2409156"/>
                  <a:gd name="connsiteY7" fmla="*/ 0 h 113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9156" h="1135420">
                    <a:moveTo>
                      <a:pt x="345087" y="0"/>
                    </a:moveTo>
                    <a:lnTo>
                      <a:pt x="2409156" y="0"/>
                    </a:lnTo>
                    <a:lnTo>
                      <a:pt x="2409156" y="1135420"/>
                    </a:lnTo>
                    <a:lnTo>
                      <a:pt x="396107" y="1135420"/>
                    </a:lnTo>
                    <a:cubicBezTo>
                      <a:pt x="359489" y="1114752"/>
                      <a:pt x="307981" y="1092898"/>
                      <a:pt x="290286" y="1068296"/>
                    </a:cubicBezTo>
                    <a:cubicBezTo>
                      <a:pt x="270508" y="1008385"/>
                      <a:pt x="362148" y="881624"/>
                      <a:pt x="415410" y="783337"/>
                    </a:cubicBezTo>
                    <a:cubicBezTo>
                      <a:pt x="506284" y="704464"/>
                      <a:pt x="-70109" y="637971"/>
                      <a:pt x="7150" y="455110"/>
                    </a:cubicBezTo>
                    <a:cubicBezTo>
                      <a:pt x="59408" y="386912"/>
                      <a:pt x="159209" y="227844"/>
                      <a:pt x="3450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자유형: 도형 74">
                <a:extLst>
                  <a:ext uri="{FF2B5EF4-FFF2-40B4-BE49-F238E27FC236}">
                    <a16:creationId xmlns:a16="http://schemas.microsoft.com/office/drawing/2014/main" id="{2C95C986-53EE-4218-A528-833A26DB96F2}"/>
                  </a:ext>
                </a:extLst>
              </p:cNvPr>
              <p:cNvSpPr/>
              <p:nvPr/>
            </p:nvSpPr>
            <p:spPr>
              <a:xfrm>
                <a:off x="7378502" y="4641913"/>
                <a:ext cx="2046629" cy="1144656"/>
              </a:xfrm>
              <a:custGeom>
                <a:avLst/>
                <a:gdLst>
                  <a:gd name="connsiteX0" fmla="*/ 0 w 2053213"/>
                  <a:gd name="connsiteY0" fmla="*/ 0 h 1135420"/>
                  <a:gd name="connsiteX1" fmla="*/ 2053213 w 2053213"/>
                  <a:gd name="connsiteY1" fmla="*/ 0 h 1135420"/>
                  <a:gd name="connsiteX2" fmla="*/ 2053213 w 2053213"/>
                  <a:gd name="connsiteY2" fmla="*/ 1135420 h 1135420"/>
                  <a:gd name="connsiteX3" fmla="*/ 1555916 w 2053213"/>
                  <a:gd name="connsiteY3" fmla="*/ 1135420 h 1135420"/>
                  <a:gd name="connsiteX4" fmla="*/ 1354047 w 2053213"/>
                  <a:gd name="connsiteY4" fmla="*/ 906501 h 1135420"/>
                  <a:gd name="connsiteX5" fmla="*/ 341110 w 2053213"/>
                  <a:gd name="connsiteY5" fmla="*/ 1021568 h 1135420"/>
                  <a:gd name="connsiteX6" fmla="*/ 188316 w 2053213"/>
                  <a:gd name="connsiteY6" fmla="*/ 363837 h 1135420"/>
                  <a:gd name="connsiteX7" fmla="*/ 12398 w 2053213"/>
                  <a:gd name="connsiteY7" fmla="*/ 184855 h 1135420"/>
                  <a:gd name="connsiteX8" fmla="*/ 60078 w 2053213"/>
                  <a:gd name="connsiteY8" fmla="*/ 35585 h 1135420"/>
                  <a:gd name="connsiteX0" fmla="*/ 18046 w 2046629"/>
                  <a:gd name="connsiteY0" fmla="*/ 0 h 1144656"/>
                  <a:gd name="connsiteX1" fmla="*/ 2046629 w 2046629"/>
                  <a:gd name="connsiteY1" fmla="*/ 9236 h 1144656"/>
                  <a:gd name="connsiteX2" fmla="*/ 2046629 w 2046629"/>
                  <a:gd name="connsiteY2" fmla="*/ 1144656 h 1144656"/>
                  <a:gd name="connsiteX3" fmla="*/ 1549332 w 2046629"/>
                  <a:gd name="connsiteY3" fmla="*/ 1144656 h 1144656"/>
                  <a:gd name="connsiteX4" fmla="*/ 1347463 w 2046629"/>
                  <a:gd name="connsiteY4" fmla="*/ 915737 h 1144656"/>
                  <a:gd name="connsiteX5" fmla="*/ 334526 w 2046629"/>
                  <a:gd name="connsiteY5" fmla="*/ 1030804 h 1144656"/>
                  <a:gd name="connsiteX6" fmla="*/ 181732 w 2046629"/>
                  <a:gd name="connsiteY6" fmla="*/ 373073 h 1144656"/>
                  <a:gd name="connsiteX7" fmla="*/ 5814 w 2046629"/>
                  <a:gd name="connsiteY7" fmla="*/ 194091 h 1144656"/>
                  <a:gd name="connsiteX8" fmla="*/ 53494 w 2046629"/>
                  <a:gd name="connsiteY8" fmla="*/ 44821 h 1144656"/>
                  <a:gd name="connsiteX9" fmla="*/ 18046 w 2046629"/>
                  <a:gd name="connsiteY9" fmla="*/ 0 h 1144656"/>
                  <a:gd name="connsiteX0" fmla="*/ 18046 w 2046629"/>
                  <a:gd name="connsiteY0" fmla="*/ 0 h 1144656"/>
                  <a:gd name="connsiteX1" fmla="*/ 2046629 w 2046629"/>
                  <a:gd name="connsiteY1" fmla="*/ 9236 h 1144656"/>
                  <a:gd name="connsiteX2" fmla="*/ 2046629 w 2046629"/>
                  <a:gd name="connsiteY2" fmla="*/ 1144656 h 1144656"/>
                  <a:gd name="connsiteX3" fmla="*/ 1549332 w 2046629"/>
                  <a:gd name="connsiteY3" fmla="*/ 1144656 h 1144656"/>
                  <a:gd name="connsiteX4" fmla="*/ 1347463 w 2046629"/>
                  <a:gd name="connsiteY4" fmla="*/ 915737 h 1144656"/>
                  <a:gd name="connsiteX5" fmla="*/ 334526 w 2046629"/>
                  <a:gd name="connsiteY5" fmla="*/ 1030804 h 1144656"/>
                  <a:gd name="connsiteX6" fmla="*/ 181732 w 2046629"/>
                  <a:gd name="connsiteY6" fmla="*/ 373073 h 1144656"/>
                  <a:gd name="connsiteX7" fmla="*/ 5814 w 2046629"/>
                  <a:gd name="connsiteY7" fmla="*/ 194091 h 1144656"/>
                  <a:gd name="connsiteX8" fmla="*/ 53494 w 2046629"/>
                  <a:gd name="connsiteY8" fmla="*/ 44821 h 1144656"/>
                  <a:gd name="connsiteX9" fmla="*/ 18046 w 2046629"/>
                  <a:gd name="connsiteY9" fmla="*/ 0 h 1144656"/>
                  <a:gd name="connsiteX0" fmla="*/ 18046 w 2046629"/>
                  <a:gd name="connsiteY0" fmla="*/ 0 h 1144656"/>
                  <a:gd name="connsiteX1" fmla="*/ 2046629 w 2046629"/>
                  <a:gd name="connsiteY1" fmla="*/ 9236 h 1144656"/>
                  <a:gd name="connsiteX2" fmla="*/ 2046629 w 2046629"/>
                  <a:gd name="connsiteY2" fmla="*/ 1144656 h 1144656"/>
                  <a:gd name="connsiteX3" fmla="*/ 1549332 w 2046629"/>
                  <a:gd name="connsiteY3" fmla="*/ 1144656 h 1144656"/>
                  <a:gd name="connsiteX4" fmla="*/ 1347463 w 2046629"/>
                  <a:gd name="connsiteY4" fmla="*/ 915737 h 1144656"/>
                  <a:gd name="connsiteX5" fmla="*/ 334526 w 2046629"/>
                  <a:gd name="connsiteY5" fmla="*/ 1030804 h 1144656"/>
                  <a:gd name="connsiteX6" fmla="*/ 181732 w 2046629"/>
                  <a:gd name="connsiteY6" fmla="*/ 373073 h 1144656"/>
                  <a:gd name="connsiteX7" fmla="*/ 5814 w 2046629"/>
                  <a:gd name="connsiteY7" fmla="*/ 194091 h 1144656"/>
                  <a:gd name="connsiteX8" fmla="*/ 53494 w 2046629"/>
                  <a:gd name="connsiteY8" fmla="*/ 44821 h 1144656"/>
                  <a:gd name="connsiteX9" fmla="*/ 18046 w 2046629"/>
                  <a:gd name="connsiteY9" fmla="*/ 0 h 114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6629" h="1144656">
                    <a:moveTo>
                      <a:pt x="18046" y="0"/>
                    </a:moveTo>
                    <a:lnTo>
                      <a:pt x="2046629" y="9236"/>
                    </a:lnTo>
                    <a:lnTo>
                      <a:pt x="2046629" y="1144656"/>
                    </a:lnTo>
                    <a:lnTo>
                      <a:pt x="1549332" y="1144656"/>
                    </a:lnTo>
                    <a:cubicBezTo>
                      <a:pt x="1509942" y="991704"/>
                      <a:pt x="1449595" y="887935"/>
                      <a:pt x="1347463" y="915737"/>
                    </a:cubicBezTo>
                    <a:cubicBezTo>
                      <a:pt x="1036227" y="987105"/>
                      <a:pt x="630907" y="1147605"/>
                      <a:pt x="334526" y="1030804"/>
                    </a:cubicBezTo>
                    <a:cubicBezTo>
                      <a:pt x="2989" y="879235"/>
                      <a:pt x="250820" y="489979"/>
                      <a:pt x="181732" y="373073"/>
                    </a:cubicBezTo>
                    <a:cubicBezTo>
                      <a:pt x="151154" y="296907"/>
                      <a:pt x="51249" y="255402"/>
                      <a:pt x="5814" y="194091"/>
                    </a:cubicBezTo>
                    <a:cubicBezTo>
                      <a:pt x="-17908" y="154239"/>
                      <a:pt x="37601" y="94577"/>
                      <a:pt x="53494" y="44821"/>
                    </a:cubicBezTo>
                    <a:cubicBezTo>
                      <a:pt x="33468" y="17565"/>
                      <a:pt x="38072" y="11862"/>
                      <a:pt x="180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21" name="자유형: 도형 75">
                <a:extLst>
                  <a:ext uri="{FF2B5EF4-FFF2-40B4-BE49-F238E27FC236}">
                    <a16:creationId xmlns:a16="http://schemas.microsoft.com/office/drawing/2014/main" id="{5E52321F-3A07-4628-BF70-1E7D25B1B74F}"/>
                  </a:ext>
                </a:extLst>
              </p:cNvPr>
              <p:cNvSpPr/>
              <p:nvPr/>
            </p:nvSpPr>
            <p:spPr>
              <a:xfrm>
                <a:off x="8924043" y="5785364"/>
                <a:ext cx="501087" cy="1134000"/>
              </a:xfrm>
              <a:custGeom>
                <a:avLst/>
                <a:gdLst>
                  <a:gd name="connsiteX0" fmla="*/ 0 w 501087"/>
                  <a:gd name="connsiteY0" fmla="*/ 0 h 1121900"/>
                  <a:gd name="connsiteX1" fmla="*/ 501087 w 501087"/>
                  <a:gd name="connsiteY1" fmla="*/ 0 h 1121900"/>
                  <a:gd name="connsiteX2" fmla="*/ 501087 w 501087"/>
                  <a:gd name="connsiteY2" fmla="*/ 1121900 h 1121900"/>
                  <a:gd name="connsiteX3" fmla="*/ 113679 w 501087"/>
                  <a:gd name="connsiteY3" fmla="*/ 1121900 h 1121900"/>
                  <a:gd name="connsiteX4" fmla="*/ 113679 w 501087"/>
                  <a:gd name="connsiteY4" fmla="*/ 647656 h 1121900"/>
                  <a:gd name="connsiteX5" fmla="*/ 0 w 501087"/>
                  <a:gd name="connsiteY5" fmla="*/ 0 h 1121900"/>
                  <a:gd name="connsiteX0" fmla="*/ 0 w 501087"/>
                  <a:gd name="connsiteY0" fmla="*/ 0 h 1121900"/>
                  <a:gd name="connsiteX1" fmla="*/ 501087 w 501087"/>
                  <a:gd name="connsiteY1" fmla="*/ 0 h 1121900"/>
                  <a:gd name="connsiteX2" fmla="*/ 501087 w 501087"/>
                  <a:gd name="connsiteY2" fmla="*/ 1121900 h 1121900"/>
                  <a:gd name="connsiteX3" fmla="*/ 113679 w 501087"/>
                  <a:gd name="connsiteY3" fmla="*/ 1121900 h 1121900"/>
                  <a:gd name="connsiteX4" fmla="*/ 0 w 501087"/>
                  <a:gd name="connsiteY4" fmla="*/ 0 h 1121900"/>
                  <a:gd name="connsiteX0" fmla="*/ 0 w 501087"/>
                  <a:gd name="connsiteY0" fmla="*/ 0 h 1121900"/>
                  <a:gd name="connsiteX1" fmla="*/ 501087 w 501087"/>
                  <a:gd name="connsiteY1" fmla="*/ 0 h 1121900"/>
                  <a:gd name="connsiteX2" fmla="*/ 501087 w 501087"/>
                  <a:gd name="connsiteY2" fmla="*/ 1121900 h 1121900"/>
                  <a:gd name="connsiteX3" fmla="*/ 113679 w 501087"/>
                  <a:gd name="connsiteY3" fmla="*/ 1121900 h 1121900"/>
                  <a:gd name="connsiteX4" fmla="*/ 0 w 501087"/>
                  <a:gd name="connsiteY4" fmla="*/ 0 h 1121900"/>
                  <a:gd name="connsiteX0" fmla="*/ 0 w 501087"/>
                  <a:gd name="connsiteY0" fmla="*/ 0 h 1121900"/>
                  <a:gd name="connsiteX1" fmla="*/ 501087 w 501087"/>
                  <a:gd name="connsiteY1" fmla="*/ 0 h 1121900"/>
                  <a:gd name="connsiteX2" fmla="*/ 501087 w 501087"/>
                  <a:gd name="connsiteY2" fmla="*/ 1121900 h 1121900"/>
                  <a:gd name="connsiteX3" fmla="*/ 113679 w 501087"/>
                  <a:gd name="connsiteY3" fmla="*/ 1121900 h 1121900"/>
                  <a:gd name="connsiteX4" fmla="*/ 0 w 501087"/>
                  <a:gd name="connsiteY4" fmla="*/ 0 h 112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87" h="1121900">
                    <a:moveTo>
                      <a:pt x="0" y="0"/>
                    </a:moveTo>
                    <a:lnTo>
                      <a:pt x="501087" y="0"/>
                    </a:lnTo>
                    <a:lnTo>
                      <a:pt x="501087" y="1121900"/>
                    </a:lnTo>
                    <a:lnTo>
                      <a:pt x="113679" y="1121900"/>
                    </a:lnTo>
                    <a:cubicBezTo>
                      <a:pt x="118889" y="738796"/>
                      <a:pt x="74839" y="401380"/>
                      <a:pt x="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29" name="TextBox 28">
            <a:extLst>
              <a:ext uri="{FF2B5EF4-FFF2-40B4-BE49-F238E27FC236}">
                <a16:creationId xmlns:a16="http://schemas.microsoft.com/office/drawing/2014/main" id="{E7A51E1A-41FD-430D-9647-A96F80C76934}"/>
              </a:ext>
            </a:extLst>
          </p:cNvPr>
          <p:cNvSpPr txBox="1"/>
          <p:nvPr/>
        </p:nvSpPr>
        <p:spPr>
          <a:xfrm>
            <a:off x="9805680" y="1767348"/>
            <a:ext cx="1694834" cy="369332"/>
          </a:xfrm>
          <a:prstGeom prst="rect">
            <a:avLst/>
          </a:prstGeom>
          <a:noFill/>
        </p:spPr>
        <p:txBody>
          <a:bodyPr wrap="square" rtlCol="0">
            <a:spAutoFit/>
          </a:bodyPr>
          <a:lstStyle/>
          <a:p>
            <a:r>
              <a:rPr lang="en-US" altLang="ko-KR" b="1" dirty="0">
                <a:cs typeface="Arial" pitchFamily="34" charset="0"/>
              </a:rPr>
              <a:t>Rent Property</a:t>
            </a:r>
            <a:endParaRPr lang="ko-KR" altLang="en-US" b="1" dirty="0">
              <a:cs typeface="Arial" pitchFamily="34" charset="0"/>
            </a:endParaRPr>
          </a:p>
        </p:txBody>
      </p:sp>
      <p:pic>
        <p:nvPicPr>
          <p:cNvPr id="47" name="Picture 46">
            <a:extLst>
              <a:ext uri="{FF2B5EF4-FFF2-40B4-BE49-F238E27FC236}">
                <a16:creationId xmlns:a16="http://schemas.microsoft.com/office/drawing/2014/main" id="{37FD76E1-AE92-41F4-ABE4-C00406DC4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9514"/>
            <a:ext cx="1579418" cy="568486"/>
          </a:xfrm>
          <a:prstGeom prst="rect">
            <a:avLst/>
          </a:prstGeom>
        </p:spPr>
      </p:pic>
      <p:sp>
        <p:nvSpPr>
          <p:cNvPr id="50" name="Round Same Side Corner Rectangle 36">
            <a:extLst>
              <a:ext uri="{FF2B5EF4-FFF2-40B4-BE49-F238E27FC236}">
                <a16:creationId xmlns:a16="http://schemas.microsoft.com/office/drawing/2014/main" id="{66EB3B4B-F964-46F1-9AA7-56EB6B6E9928}"/>
              </a:ext>
            </a:extLst>
          </p:cNvPr>
          <p:cNvSpPr/>
          <p:nvPr/>
        </p:nvSpPr>
        <p:spPr>
          <a:xfrm>
            <a:off x="8990920" y="499705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56" name="Graphic 55">
            <a:extLst>
              <a:ext uri="{FF2B5EF4-FFF2-40B4-BE49-F238E27FC236}">
                <a16:creationId xmlns:a16="http://schemas.microsoft.com/office/drawing/2014/main" id="{7C376063-20E5-47F6-AF5B-CD9BDF03D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25892" y="2611774"/>
            <a:ext cx="469395" cy="741151"/>
          </a:xfrm>
          <a:prstGeom prst="rect">
            <a:avLst/>
          </a:prstGeom>
        </p:spPr>
      </p:pic>
      <p:sp>
        <p:nvSpPr>
          <p:cNvPr id="57" name="Rectangle 9">
            <a:extLst>
              <a:ext uri="{FF2B5EF4-FFF2-40B4-BE49-F238E27FC236}">
                <a16:creationId xmlns:a16="http://schemas.microsoft.com/office/drawing/2014/main" id="{444175E9-6C38-4FFA-A048-5F07A3357D1D}"/>
              </a:ext>
            </a:extLst>
          </p:cNvPr>
          <p:cNvSpPr/>
          <p:nvPr/>
        </p:nvSpPr>
        <p:spPr>
          <a:xfrm>
            <a:off x="8870773" y="1559243"/>
            <a:ext cx="789885" cy="76458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59" name="Picture 58">
            <a:extLst>
              <a:ext uri="{FF2B5EF4-FFF2-40B4-BE49-F238E27FC236}">
                <a16:creationId xmlns:a16="http://schemas.microsoft.com/office/drawing/2014/main" id="{63A9D00F-B731-4E82-BB3F-3AF1DE13F3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461463" y="6071687"/>
            <a:ext cx="579307" cy="579307"/>
          </a:xfrm>
          <a:prstGeom prst="rect">
            <a:avLst/>
          </a:prstGeom>
        </p:spPr>
      </p:pic>
      <p:pic>
        <p:nvPicPr>
          <p:cNvPr id="61" name="Picture 60">
            <a:extLst>
              <a:ext uri="{FF2B5EF4-FFF2-40B4-BE49-F238E27FC236}">
                <a16:creationId xmlns:a16="http://schemas.microsoft.com/office/drawing/2014/main" id="{E84DDAF6-BEC0-44AD-BDCB-D7A6B225B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1951" y="3801051"/>
            <a:ext cx="741152" cy="741152"/>
          </a:xfrm>
          <a:prstGeom prst="rect">
            <a:avLst/>
          </a:prstGeom>
        </p:spPr>
      </p:pic>
      <p:sp>
        <p:nvSpPr>
          <p:cNvPr id="62" name="TextBox 61">
            <a:extLst>
              <a:ext uri="{FF2B5EF4-FFF2-40B4-BE49-F238E27FC236}">
                <a16:creationId xmlns:a16="http://schemas.microsoft.com/office/drawing/2014/main" id="{027A56AC-8497-4974-8E11-0C6886AC79FC}"/>
              </a:ext>
            </a:extLst>
          </p:cNvPr>
          <p:cNvSpPr txBox="1"/>
          <p:nvPr/>
        </p:nvSpPr>
        <p:spPr>
          <a:xfrm>
            <a:off x="9759181" y="2851071"/>
            <a:ext cx="1694834" cy="369332"/>
          </a:xfrm>
          <a:prstGeom prst="rect">
            <a:avLst/>
          </a:prstGeom>
          <a:noFill/>
        </p:spPr>
        <p:txBody>
          <a:bodyPr wrap="square" rtlCol="0">
            <a:spAutoFit/>
          </a:bodyPr>
          <a:lstStyle/>
          <a:p>
            <a:r>
              <a:rPr lang="en-US" altLang="ko-KR" sz="1800" b="1" dirty="0">
                <a:solidFill>
                  <a:schemeClr val="accent2"/>
                </a:solidFill>
                <a:latin typeface="+mj-lt"/>
                <a:cs typeface="Arial" pitchFamily="34" charset="0"/>
              </a:rPr>
              <a:t>Hire Agent</a:t>
            </a:r>
            <a:endParaRPr lang="ko-KR" altLang="en-US" b="1" dirty="0">
              <a:cs typeface="Arial" pitchFamily="34" charset="0"/>
            </a:endParaRPr>
          </a:p>
        </p:txBody>
      </p:sp>
      <p:sp>
        <p:nvSpPr>
          <p:cNvPr id="63" name="TextBox 62">
            <a:extLst>
              <a:ext uri="{FF2B5EF4-FFF2-40B4-BE49-F238E27FC236}">
                <a16:creationId xmlns:a16="http://schemas.microsoft.com/office/drawing/2014/main" id="{AFEC875D-F1C0-4FCA-B6E8-1AA3932DCA9D}"/>
              </a:ext>
            </a:extLst>
          </p:cNvPr>
          <p:cNvSpPr txBox="1"/>
          <p:nvPr/>
        </p:nvSpPr>
        <p:spPr>
          <a:xfrm>
            <a:off x="9759180" y="3830720"/>
            <a:ext cx="2402750" cy="646331"/>
          </a:xfrm>
          <a:prstGeom prst="rect">
            <a:avLst/>
          </a:prstGeom>
          <a:noFill/>
        </p:spPr>
        <p:txBody>
          <a:bodyPr wrap="square" rtlCol="0">
            <a:spAutoFit/>
          </a:bodyPr>
          <a:lstStyle/>
          <a:p>
            <a:r>
              <a:rPr lang="en-US" altLang="ko-KR" b="1" dirty="0">
                <a:cs typeface="Arial" pitchFamily="34" charset="0"/>
              </a:rPr>
              <a:t>Hire Service     Providers</a:t>
            </a:r>
            <a:endParaRPr lang="ko-KR" altLang="en-US" b="1" dirty="0">
              <a:cs typeface="Arial" pitchFamily="34" charset="0"/>
            </a:endParaRPr>
          </a:p>
        </p:txBody>
      </p:sp>
      <p:sp>
        <p:nvSpPr>
          <p:cNvPr id="64" name="TextBox 63">
            <a:extLst>
              <a:ext uri="{FF2B5EF4-FFF2-40B4-BE49-F238E27FC236}">
                <a16:creationId xmlns:a16="http://schemas.microsoft.com/office/drawing/2014/main" id="{0AA3F722-4A8B-4419-9CAC-FBC8FBFDCF36}"/>
              </a:ext>
            </a:extLst>
          </p:cNvPr>
          <p:cNvSpPr txBox="1"/>
          <p:nvPr/>
        </p:nvSpPr>
        <p:spPr>
          <a:xfrm>
            <a:off x="9759180" y="4997058"/>
            <a:ext cx="2312539" cy="369332"/>
          </a:xfrm>
          <a:prstGeom prst="rect">
            <a:avLst/>
          </a:prstGeom>
          <a:noFill/>
        </p:spPr>
        <p:txBody>
          <a:bodyPr wrap="square" rtlCol="0">
            <a:spAutoFit/>
          </a:bodyPr>
          <a:lstStyle/>
          <a:p>
            <a:r>
              <a:rPr lang="en-US" altLang="ko-KR" sz="1800" b="1" dirty="0">
                <a:solidFill>
                  <a:schemeClr val="accent2"/>
                </a:solidFill>
                <a:latin typeface="+mj-lt"/>
                <a:cs typeface="Arial" pitchFamily="34" charset="0"/>
              </a:rPr>
              <a:t>Hire Inspector</a:t>
            </a:r>
            <a:endParaRPr lang="ko-KR" altLang="en-US" b="1" dirty="0">
              <a:cs typeface="Arial" pitchFamily="34" charset="0"/>
            </a:endParaRPr>
          </a:p>
        </p:txBody>
      </p:sp>
      <p:sp>
        <p:nvSpPr>
          <p:cNvPr id="67" name="TextBox 66">
            <a:extLst>
              <a:ext uri="{FF2B5EF4-FFF2-40B4-BE49-F238E27FC236}">
                <a16:creationId xmlns:a16="http://schemas.microsoft.com/office/drawing/2014/main" id="{95E8AC10-1464-4507-9C7E-1588413AB95B}"/>
              </a:ext>
            </a:extLst>
          </p:cNvPr>
          <p:cNvSpPr txBox="1"/>
          <p:nvPr/>
        </p:nvSpPr>
        <p:spPr>
          <a:xfrm>
            <a:off x="10111706" y="6078012"/>
            <a:ext cx="2050224" cy="646331"/>
          </a:xfrm>
          <a:prstGeom prst="rect">
            <a:avLst/>
          </a:prstGeom>
          <a:noFill/>
        </p:spPr>
        <p:txBody>
          <a:bodyPr wrap="square" rtlCol="0">
            <a:spAutoFit/>
          </a:bodyPr>
          <a:lstStyle/>
          <a:p>
            <a:r>
              <a:rPr lang="en-US" altLang="ko-KR" b="1" dirty="0">
                <a:cs typeface="Arial" pitchFamily="34" charset="0"/>
              </a:rPr>
              <a:t>Hire Property Manager</a:t>
            </a:r>
            <a:endParaRPr lang="ko-KR" altLang="en-US" b="1" dirty="0">
              <a:cs typeface="Arial" pitchFamily="34" charset="0"/>
            </a:endParaRPr>
          </a:p>
        </p:txBody>
      </p:sp>
    </p:spTree>
    <p:extLst>
      <p:ext uri="{BB962C8B-B14F-4D97-AF65-F5344CB8AC3E}">
        <p14:creationId xmlns:p14="http://schemas.microsoft.com/office/powerpoint/2010/main" val="1557309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C735FB-F00E-446F-8AD9-893D11092981}"/>
              </a:ext>
            </a:extLst>
          </p:cNvPr>
          <p:cNvSpPr>
            <a:spLocks noGrp="1"/>
          </p:cNvSpPr>
          <p:nvPr>
            <p:ph type="body" sz="quarter" idx="10"/>
          </p:nvPr>
        </p:nvSpPr>
        <p:spPr/>
        <p:txBody>
          <a:bodyPr/>
          <a:lstStyle/>
          <a:p>
            <a:pPr algn="l"/>
            <a:r>
              <a:rPr lang="en-US" sz="4800" b="1" dirty="0">
                <a:solidFill>
                  <a:schemeClr val="accent2"/>
                </a:solidFill>
              </a:rPr>
              <a:t>House Details with Photo</a:t>
            </a:r>
          </a:p>
        </p:txBody>
      </p:sp>
      <p:pic>
        <p:nvPicPr>
          <p:cNvPr id="3" name="Picture 2">
            <a:extLst>
              <a:ext uri="{FF2B5EF4-FFF2-40B4-BE49-F238E27FC236}">
                <a16:creationId xmlns:a16="http://schemas.microsoft.com/office/drawing/2014/main" id="{F2CE6F09-4432-4D61-A66F-6136B6937EC1}"/>
              </a:ext>
            </a:extLst>
          </p:cNvPr>
          <p:cNvPicPr>
            <a:picLocks noChangeAspect="1"/>
          </p:cNvPicPr>
          <p:nvPr/>
        </p:nvPicPr>
        <p:blipFill>
          <a:blip r:embed="rId2"/>
          <a:stretch>
            <a:fillRect/>
          </a:stretch>
        </p:blipFill>
        <p:spPr>
          <a:xfrm>
            <a:off x="2316754" y="1619677"/>
            <a:ext cx="7639136" cy="5023050"/>
          </a:xfrm>
          <a:prstGeom prst="rect">
            <a:avLst/>
          </a:prstGeom>
        </p:spPr>
      </p:pic>
      <p:pic>
        <p:nvPicPr>
          <p:cNvPr id="4" name="Picture 3">
            <a:extLst>
              <a:ext uri="{FF2B5EF4-FFF2-40B4-BE49-F238E27FC236}">
                <a16:creationId xmlns:a16="http://schemas.microsoft.com/office/drawing/2014/main" id="{1F762943-2075-4D98-9E3E-E41B9E1F7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spTree>
    <p:extLst>
      <p:ext uri="{BB962C8B-B14F-4D97-AF65-F5344CB8AC3E}">
        <p14:creationId xmlns:p14="http://schemas.microsoft.com/office/powerpoint/2010/main" val="3684512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BD6B29-C4AB-4C00-BEA8-27D4CAB63E85}"/>
              </a:ext>
            </a:extLst>
          </p:cNvPr>
          <p:cNvSpPr>
            <a:spLocks noGrp="1"/>
          </p:cNvSpPr>
          <p:nvPr>
            <p:ph type="body" sz="quarter" idx="10"/>
          </p:nvPr>
        </p:nvSpPr>
        <p:spPr/>
        <p:txBody>
          <a:bodyPr/>
          <a:lstStyle/>
          <a:p>
            <a:pPr algn="l"/>
            <a:r>
              <a:rPr lang="en-US" sz="4800" b="1" dirty="0">
                <a:solidFill>
                  <a:schemeClr val="accent2"/>
                </a:solidFill>
              </a:rPr>
              <a:t>Location of the property on Map</a:t>
            </a:r>
          </a:p>
        </p:txBody>
      </p:sp>
      <p:pic>
        <p:nvPicPr>
          <p:cNvPr id="3" name="Picture 2">
            <a:extLst>
              <a:ext uri="{FF2B5EF4-FFF2-40B4-BE49-F238E27FC236}">
                <a16:creationId xmlns:a16="http://schemas.microsoft.com/office/drawing/2014/main" id="{355FDA78-D2D3-477D-A84B-202D74168539}"/>
              </a:ext>
            </a:extLst>
          </p:cNvPr>
          <p:cNvPicPr>
            <a:picLocks noChangeAspect="1"/>
          </p:cNvPicPr>
          <p:nvPr/>
        </p:nvPicPr>
        <p:blipFill>
          <a:blip r:embed="rId2"/>
          <a:stretch>
            <a:fillRect/>
          </a:stretch>
        </p:blipFill>
        <p:spPr>
          <a:xfrm>
            <a:off x="1467961" y="1517166"/>
            <a:ext cx="8787262" cy="5088656"/>
          </a:xfrm>
          <a:prstGeom prst="rect">
            <a:avLst/>
          </a:prstGeom>
        </p:spPr>
      </p:pic>
      <p:pic>
        <p:nvPicPr>
          <p:cNvPr id="4" name="Picture 3">
            <a:extLst>
              <a:ext uri="{FF2B5EF4-FFF2-40B4-BE49-F238E27FC236}">
                <a16:creationId xmlns:a16="http://schemas.microsoft.com/office/drawing/2014/main" id="{98EB8D33-8076-426D-8FAD-3CD5DB7A0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spTree>
    <p:extLst>
      <p:ext uri="{BB962C8B-B14F-4D97-AF65-F5344CB8AC3E}">
        <p14:creationId xmlns:p14="http://schemas.microsoft.com/office/powerpoint/2010/main" val="155364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54D924-D3D1-4DC3-AF46-F8C516BDA2F6}"/>
              </a:ext>
            </a:extLst>
          </p:cNvPr>
          <p:cNvSpPr txBox="1"/>
          <p:nvPr/>
        </p:nvSpPr>
        <p:spPr>
          <a:xfrm>
            <a:off x="4871333" y="2505670"/>
            <a:ext cx="5437193" cy="923330"/>
          </a:xfrm>
          <a:prstGeom prst="rect">
            <a:avLst/>
          </a:prstGeom>
          <a:noFill/>
        </p:spPr>
        <p:txBody>
          <a:bodyPr wrap="square" rtlCol="0">
            <a:spAutoFit/>
          </a:bodyPr>
          <a:lstStyle/>
          <a:p>
            <a:r>
              <a:rPr lang="en-US" sz="5400" b="1" dirty="0">
                <a:solidFill>
                  <a:schemeClr val="accent2"/>
                </a:solidFill>
              </a:rPr>
              <a:t>DEMO</a:t>
            </a:r>
          </a:p>
        </p:txBody>
      </p:sp>
    </p:spTree>
    <p:extLst>
      <p:ext uri="{BB962C8B-B14F-4D97-AF65-F5344CB8AC3E}">
        <p14:creationId xmlns:p14="http://schemas.microsoft.com/office/powerpoint/2010/main" val="408285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76318" y="4597254"/>
            <a:ext cx="12191999" cy="1015663"/>
          </a:xfrm>
          <a:prstGeom prst="rect">
            <a:avLst/>
          </a:prstGeom>
          <a:noFill/>
        </p:spPr>
        <p:txBody>
          <a:bodyPr wrap="square" rtlCol="0" anchor="ctr">
            <a:spAutoFit/>
          </a:bodyPr>
          <a:lstStyle/>
          <a:p>
            <a:pPr algn="ctr"/>
            <a:r>
              <a:rPr lang="en-US" altLang="ko-KR" sz="6000" b="1" dirty="0">
                <a:solidFill>
                  <a:schemeClr val="accent2"/>
                </a:solidFill>
                <a:cs typeface="Arial" pitchFamily="34" charset="0"/>
              </a:rPr>
              <a:t>THANK </a:t>
            </a:r>
            <a:r>
              <a:rPr lang="en-US" altLang="ko-KR" sz="5400" b="1" dirty="0">
                <a:solidFill>
                  <a:schemeClr val="accent2"/>
                </a:solidFill>
              </a:rPr>
              <a:t>YOU</a:t>
            </a:r>
            <a:endParaRPr lang="ko-KR" altLang="en-US" sz="5400" b="1" dirty="0">
              <a:solidFill>
                <a:schemeClr val="accent2"/>
              </a:solidFill>
            </a:endParaRPr>
          </a:p>
        </p:txBody>
      </p:sp>
    </p:spTree>
    <p:extLst>
      <p:ext uri="{BB962C8B-B14F-4D97-AF65-F5344CB8AC3E}">
        <p14:creationId xmlns:p14="http://schemas.microsoft.com/office/powerpoint/2010/main" val="82165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BBF25CFB-0ADF-4F5A-84C6-4D1D28DAEE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6292" y="4222122"/>
            <a:ext cx="904875" cy="1428750"/>
          </a:xfrm>
          <a:prstGeom prst="rect">
            <a:avLst/>
          </a:prstGeom>
        </p:spPr>
      </p:pic>
      <p:sp>
        <p:nvSpPr>
          <p:cNvPr id="3" name="Rectangle 9">
            <a:extLst>
              <a:ext uri="{FF2B5EF4-FFF2-40B4-BE49-F238E27FC236}">
                <a16:creationId xmlns:a16="http://schemas.microsoft.com/office/drawing/2014/main" id="{58A78548-D138-413A-9193-A1E8A472FF00}"/>
              </a:ext>
            </a:extLst>
          </p:cNvPr>
          <p:cNvSpPr/>
          <p:nvPr/>
        </p:nvSpPr>
        <p:spPr>
          <a:xfrm>
            <a:off x="4435054" y="2510709"/>
            <a:ext cx="1802618" cy="1799686"/>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 name="Title 1">
            <a:extLst>
              <a:ext uri="{FF2B5EF4-FFF2-40B4-BE49-F238E27FC236}">
                <a16:creationId xmlns:a16="http://schemas.microsoft.com/office/drawing/2014/main" id="{2F62A57A-D2E2-4712-ABD5-7B719B0113D8}"/>
              </a:ext>
            </a:extLst>
          </p:cNvPr>
          <p:cNvSpPr txBox="1">
            <a:spLocks/>
          </p:cNvSpPr>
          <p:nvPr/>
        </p:nvSpPr>
        <p:spPr>
          <a:xfrm>
            <a:off x="4475163" y="269875"/>
            <a:ext cx="3241675" cy="1503363"/>
          </a:xfrm>
          <a:prstGeom prst="rect">
            <a:avLst/>
          </a:prstGeom>
        </p:spPr>
        <p:txBody>
          <a:bodyPr anchor="ct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4800" dirty="0">
                <a:solidFill>
                  <a:schemeClr val="accent4"/>
                </a:solidFill>
              </a:rPr>
              <a:t>Problem</a:t>
            </a:r>
            <a:r>
              <a:rPr lang="en-US" altLang="ko-KR" sz="4800" dirty="0"/>
              <a:t> </a:t>
            </a:r>
            <a:r>
              <a:rPr lang="en-US" altLang="ko-KR" sz="4800" dirty="0">
                <a:solidFill>
                  <a:schemeClr val="accent3"/>
                </a:solidFill>
              </a:rPr>
              <a:t>Statement</a:t>
            </a:r>
            <a:endParaRPr lang="ko-KR" altLang="en-US" sz="4800" dirty="0">
              <a:solidFill>
                <a:schemeClr val="accent3"/>
              </a:solidFill>
            </a:endParaRPr>
          </a:p>
        </p:txBody>
      </p:sp>
      <p:sp>
        <p:nvSpPr>
          <p:cNvPr id="5" name="Rectangle 4">
            <a:extLst>
              <a:ext uri="{FF2B5EF4-FFF2-40B4-BE49-F238E27FC236}">
                <a16:creationId xmlns:a16="http://schemas.microsoft.com/office/drawing/2014/main" id="{3F2387D3-4DE7-40C7-84D2-0F1AF6F125A9}"/>
              </a:ext>
            </a:extLst>
          </p:cNvPr>
          <p:cNvSpPr/>
          <p:nvPr/>
        </p:nvSpPr>
        <p:spPr>
          <a:xfrm>
            <a:off x="8322045" y="-18448"/>
            <a:ext cx="38699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ko-KR" dirty="0"/>
          </a:p>
          <a:p>
            <a:endParaRPr lang="en-US" altLang="ko-KR" dirty="0"/>
          </a:p>
          <a:p>
            <a:endParaRPr lang="en-US" altLang="ko-KR" dirty="0"/>
          </a:p>
          <a:p>
            <a:r>
              <a:rPr lang="en-US" altLang="ko-KR" dirty="0"/>
              <a:t>This has accelerated the housing   market to start operating digitally  which has eventually caused a new breakthrough in Housing system. Many buyers are not able to find the right affordable houses in locations of their choice and there is a challenge in the communication system of the multiparty involved and also to get the financial support from the government agency.</a:t>
            </a:r>
          </a:p>
        </p:txBody>
      </p:sp>
      <p:sp>
        <p:nvSpPr>
          <p:cNvPr id="6" name="Rectangle 5">
            <a:extLst>
              <a:ext uri="{FF2B5EF4-FFF2-40B4-BE49-F238E27FC236}">
                <a16:creationId xmlns:a16="http://schemas.microsoft.com/office/drawing/2014/main" id="{62063817-860E-4682-B91E-815215B9C8E1}"/>
              </a:ext>
            </a:extLst>
          </p:cNvPr>
          <p:cNvSpPr/>
          <p:nvPr/>
        </p:nvSpPr>
        <p:spPr>
          <a:xfrm>
            <a:off x="0" y="0"/>
            <a:ext cx="381512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7" name="Group 6">
            <a:extLst>
              <a:ext uri="{FF2B5EF4-FFF2-40B4-BE49-F238E27FC236}">
                <a16:creationId xmlns:a16="http://schemas.microsoft.com/office/drawing/2014/main" id="{372BBE77-B1F1-4BC6-A246-49CBEF0FB147}"/>
              </a:ext>
            </a:extLst>
          </p:cNvPr>
          <p:cNvGrpSpPr/>
          <p:nvPr/>
        </p:nvGrpSpPr>
        <p:grpSpPr>
          <a:xfrm>
            <a:off x="6491840" y="2167567"/>
            <a:ext cx="1836172" cy="2001159"/>
            <a:chOff x="4070449" y="2766517"/>
            <a:chExt cx="2346599" cy="2038644"/>
          </a:xfrm>
        </p:grpSpPr>
        <p:sp>
          <p:nvSpPr>
            <p:cNvPr id="8" name="Diagonal Stripe 18">
              <a:extLst>
                <a:ext uri="{FF2B5EF4-FFF2-40B4-BE49-F238E27FC236}">
                  <a16:creationId xmlns:a16="http://schemas.microsoft.com/office/drawing/2014/main" id="{BA357741-1909-4BBC-9A4E-DD6F24701083}"/>
                </a:ext>
              </a:extLst>
            </p:cNvPr>
            <p:cNvSpPr>
              <a:spLocks noChangeAspect="1"/>
            </p:cNvSpPr>
            <p:nvPr/>
          </p:nvSpPr>
          <p:spPr>
            <a:xfrm rot="2848566">
              <a:off x="4228697" y="3717695"/>
              <a:ext cx="1076813" cy="1098119"/>
            </a:xfrm>
            <a:custGeom>
              <a:avLst/>
              <a:gdLst>
                <a:gd name="connsiteX0" fmla="*/ 348904 w 675990"/>
                <a:gd name="connsiteY0" fmla="*/ 312950 h 675086"/>
                <a:gd name="connsiteX1" fmla="*/ 361744 w 675990"/>
                <a:gd name="connsiteY1" fmla="*/ 304427 h 675086"/>
                <a:gd name="connsiteX2" fmla="*/ 387609 w 675990"/>
                <a:gd name="connsiteY2" fmla="*/ 311914 h 675086"/>
                <a:gd name="connsiteX3" fmla="*/ 399673 w 675990"/>
                <a:gd name="connsiteY3" fmla="*/ 352981 h 675086"/>
                <a:gd name="connsiteX4" fmla="*/ 398092 w 675990"/>
                <a:gd name="connsiteY4" fmla="*/ 358061 h 675086"/>
                <a:gd name="connsiteX5" fmla="*/ 348904 w 675990"/>
                <a:gd name="connsiteY5" fmla="*/ 312950 h 675086"/>
                <a:gd name="connsiteX6" fmla="*/ 230585 w 675990"/>
                <a:gd name="connsiteY6" fmla="*/ 257376 h 675086"/>
                <a:gd name="connsiteX7" fmla="*/ 274797 w 675990"/>
                <a:gd name="connsiteY7" fmla="*/ 297922 h 675086"/>
                <a:gd name="connsiteX8" fmla="*/ 274337 w 675990"/>
                <a:gd name="connsiteY8" fmla="*/ 298038 h 675086"/>
                <a:gd name="connsiteX9" fmla="*/ 239961 w 675990"/>
                <a:gd name="connsiteY9" fmla="*/ 288170 h 675086"/>
                <a:gd name="connsiteX10" fmla="*/ 239716 w 675990"/>
                <a:gd name="connsiteY10" fmla="*/ 288461 h 675086"/>
                <a:gd name="connsiteX11" fmla="*/ 230585 w 675990"/>
                <a:gd name="connsiteY11" fmla="*/ 257376 h 675086"/>
                <a:gd name="connsiteX12" fmla="*/ 175280 w 675990"/>
                <a:gd name="connsiteY12" fmla="*/ 206655 h 675086"/>
                <a:gd name="connsiteX13" fmla="*/ 188018 w 675990"/>
                <a:gd name="connsiteY13" fmla="*/ 218337 h 675086"/>
                <a:gd name="connsiteX14" fmla="*/ 176767 w 675990"/>
                <a:gd name="connsiteY14" fmla="*/ 241787 h 675086"/>
                <a:gd name="connsiteX15" fmla="*/ 204569 w 675990"/>
                <a:gd name="connsiteY15" fmla="*/ 330107 h 675086"/>
                <a:gd name="connsiteX16" fmla="*/ 280866 w 675990"/>
                <a:gd name="connsiteY16" fmla="*/ 352529 h 675086"/>
                <a:gd name="connsiteX17" fmla="*/ 318697 w 675990"/>
                <a:gd name="connsiteY17" fmla="*/ 338182 h 675086"/>
                <a:gd name="connsiteX18" fmla="*/ 369250 w 675990"/>
                <a:gd name="connsiteY18" fmla="*/ 384545 h 675086"/>
                <a:gd name="connsiteX19" fmla="*/ 327006 w 675990"/>
                <a:gd name="connsiteY19" fmla="*/ 373364 h 675086"/>
                <a:gd name="connsiteX20" fmla="*/ 284812 w 675990"/>
                <a:gd name="connsiteY20" fmla="*/ 415213 h 675086"/>
                <a:gd name="connsiteX21" fmla="*/ 385381 w 675990"/>
                <a:gd name="connsiteY21" fmla="*/ 441752 h 675086"/>
                <a:gd name="connsiteX22" fmla="*/ 415805 w 675990"/>
                <a:gd name="connsiteY22" fmla="*/ 427239 h 675086"/>
                <a:gd name="connsiteX23" fmla="*/ 428627 w 675990"/>
                <a:gd name="connsiteY23" fmla="*/ 438999 h 675086"/>
                <a:gd name="connsiteX24" fmla="*/ 454996 w 675990"/>
                <a:gd name="connsiteY24" fmla="*/ 410247 h 675086"/>
                <a:gd name="connsiteX25" fmla="*/ 443131 w 675990"/>
                <a:gd name="connsiteY25" fmla="*/ 399365 h 675086"/>
                <a:gd name="connsiteX26" fmla="*/ 457476 w 675990"/>
                <a:gd name="connsiteY26" fmla="*/ 366780 h 675086"/>
                <a:gd name="connsiteX27" fmla="*/ 428374 w 675990"/>
                <a:gd name="connsiteY27" fmla="*/ 268744 h 675086"/>
                <a:gd name="connsiteX28" fmla="*/ 428534 w 675990"/>
                <a:gd name="connsiteY28" fmla="*/ 268557 h 675086"/>
                <a:gd name="connsiteX29" fmla="*/ 427407 w 675990"/>
                <a:gd name="connsiteY29" fmla="*/ 267729 h 675086"/>
                <a:gd name="connsiteX30" fmla="*/ 427024 w 675990"/>
                <a:gd name="connsiteY30" fmla="*/ 267327 h 675086"/>
                <a:gd name="connsiteX31" fmla="*/ 426958 w 675990"/>
                <a:gd name="connsiteY31" fmla="*/ 267399 h 675086"/>
                <a:gd name="connsiteX32" fmla="*/ 352832 w 675990"/>
                <a:gd name="connsiteY32" fmla="*/ 248366 h 675086"/>
                <a:gd name="connsiteX33" fmla="*/ 307533 w 675990"/>
                <a:gd name="connsiteY33" fmla="*/ 275010 h 675086"/>
                <a:gd name="connsiteX34" fmla="*/ 255217 w 675990"/>
                <a:gd name="connsiteY34" fmla="*/ 227031 h 675086"/>
                <a:gd name="connsiteX35" fmla="*/ 258272 w 675990"/>
                <a:gd name="connsiteY35" fmla="*/ 225712 h 675086"/>
                <a:gd name="connsiteX36" fmla="*/ 296374 w 675990"/>
                <a:gd name="connsiteY36" fmla="*/ 235767 h 675086"/>
                <a:gd name="connsiteX37" fmla="*/ 334358 w 675990"/>
                <a:gd name="connsiteY37" fmla="*/ 198094 h 675086"/>
                <a:gd name="connsiteX38" fmla="*/ 243823 w 675990"/>
                <a:gd name="connsiteY38" fmla="*/ 174203 h 675086"/>
                <a:gd name="connsiteX39" fmla="*/ 213832 w 675990"/>
                <a:gd name="connsiteY39" fmla="*/ 189078 h 675086"/>
                <a:gd name="connsiteX40" fmla="*/ 201648 w 675990"/>
                <a:gd name="connsiteY40" fmla="*/ 177904 h 675086"/>
                <a:gd name="connsiteX41" fmla="*/ 175280 w 675990"/>
                <a:gd name="connsiteY41" fmla="*/ 206655 h 675086"/>
                <a:gd name="connsiteX42" fmla="*/ 12 w 675990"/>
                <a:gd name="connsiteY42" fmla="*/ 293155 h 675086"/>
                <a:gd name="connsiteX43" fmla="*/ 249809 w 675990"/>
                <a:gd name="connsiteY43" fmla="*/ 1624 h 675086"/>
                <a:gd name="connsiteX44" fmla="*/ 594173 w 675990"/>
                <a:gd name="connsiteY44" fmla="*/ 64966 h 675086"/>
                <a:gd name="connsiteX45" fmla="*/ 510663 w 675990"/>
                <a:gd name="connsiteY45" fmla="*/ 486821 h 675086"/>
                <a:gd name="connsiteX46" fmla="*/ 71150 w 675990"/>
                <a:gd name="connsiteY46" fmla="*/ 602445 h 675086"/>
                <a:gd name="connsiteX47" fmla="*/ 70567 w 675990"/>
                <a:gd name="connsiteY47" fmla="*/ 601568 h 675086"/>
                <a:gd name="connsiteX48" fmla="*/ 12 w 675990"/>
                <a:gd name="connsiteY48" fmla="*/ 293155 h 675086"/>
                <a:gd name="connsiteX0" fmla="*/ 348904 w 650157"/>
                <a:gd name="connsiteY0" fmla="*/ 335888 h 698024"/>
                <a:gd name="connsiteX1" fmla="*/ 361744 w 650157"/>
                <a:gd name="connsiteY1" fmla="*/ 327365 h 698024"/>
                <a:gd name="connsiteX2" fmla="*/ 387609 w 650157"/>
                <a:gd name="connsiteY2" fmla="*/ 334852 h 698024"/>
                <a:gd name="connsiteX3" fmla="*/ 399673 w 650157"/>
                <a:gd name="connsiteY3" fmla="*/ 375919 h 698024"/>
                <a:gd name="connsiteX4" fmla="*/ 398092 w 650157"/>
                <a:gd name="connsiteY4" fmla="*/ 380999 h 698024"/>
                <a:gd name="connsiteX5" fmla="*/ 348904 w 650157"/>
                <a:gd name="connsiteY5" fmla="*/ 335888 h 698024"/>
                <a:gd name="connsiteX6" fmla="*/ 230585 w 650157"/>
                <a:gd name="connsiteY6" fmla="*/ 280314 h 698024"/>
                <a:gd name="connsiteX7" fmla="*/ 274797 w 650157"/>
                <a:gd name="connsiteY7" fmla="*/ 320860 h 698024"/>
                <a:gd name="connsiteX8" fmla="*/ 274337 w 650157"/>
                <a:gd name="connsiteY8" fmla="*/ 320976 h 698024"/>
                <a:gd name="connsiteX9" fmla="*/ 239961 w 650157"/>
                <a:gd name="connsiteY9" fmla="*/ 311108 h 698024"/>
                <a:gd name="connsiteX10" fmla="*/ 239716 w 650157"/>
                <a:gd name="connsiteY10" fmla="*/ 311399 h 698024"/>
                <a:gd name="connsiteX11" fmla="*/ 230585 w 650157"/>
                <a:gd name="connsiteY11" fmla="*/ 280314 h 698024"/>
                <a:gd name="connsiteX12" fmla="*/ 175280 w 650157"/>
                <a:gd name="connsiteY12" fmla="*/ 229593 h 698024"/>
                <a:gd name="connsiteX13" fmla="*/ 188018 w 650157"/>
                <a:gd name="connsiteY13" fmla="*/ 241275 h 698024"/>
                <a:gd name="connsiteX14" fmla="*/ 176767 w 650157"/>
                <a:gd name="connsiteY14" fmla="*/ 264725 h 698024"/>
                <a:gd name="connsiteX15" fmla="*/ 204569 w 650157"/>
                <a:gd name="connsiteY15" fmla="*/ 353045 h 698024"/>
                <a:gd name="connsiteX16" fmla="*/ 280866 w 650157"/>
                <a:gd name="connsiteY16" fmla="*/ 375467 h 698024"/>
                <a:gd name="connsiteX17" fmla="*/ 318697 w 650157"/>
                <a:gd name="connsiteY17" fmla="*/ 361120 h 698024"/>
                <a:gd name="connsiteX18" fmla="*/ 369250 w 650157"/>
                <a:gd name="connsiteY18" fmla="*/ 407483 h 698024"/>
                <a:gd name="connsiteX19" fmla="*/ 327006 w 650157"/>
                <a:gd name="connsiteY19" fmla="*/ 396302 h 698024"/>
                <a:gd name="connsiteX20" fmla="*/ 284812 w 650157"/>
                <a:gd name="connsiteY20" fmla="*/ 438151 h 698024"/>
                <a:gd name="connsiteX21" fmla="*/ 385381 w 650157"/>
                <a:gd name="connsiteY21" fmla="*/ 464690 h 698024"/>
                <a:gd name="connsiteX22" fmla="*/ 415805 w 650157"/>
                <a:gd name="connsiteY22" fmla="*/ 450177 h 698024"/>
                <a:gd name="connsiteX23" fmla="*/ 428627 w 650157"/>
                <a:gd name="connsiteY23" fmla="*/ 461937 h 698024"/>
                <a:gd name="connsiteX24" fmla="*/ 454996 w 650157"/>
                <a:gd name="connsiteY24" fmla="*/ 433185 h 698024"/>
                <a:gd name="connsiteX25" fmla="*/ 443131 w 650157"/>
                <a:gd name="connsiteY25" fmla="*/ 422303 h 698024"/>
                <a:gd name="connsiteX26" fmla="*/ 457476 w 650157"/>
                <a:gd name="connsiteY26" fmla="*/ 389718 h 698024"/>
                <a:gd name="connsiteX27" fmla="*/ 428374 w 650157"/>
                <a:gd name="connsiteY27" fmla="*/ 291682 h 698024"/>
                <a:gd name="connsiteX28" fmla="*/ 428534 w 650157"/>
                <a:gd name="connsiteY28" fmla="*/ 291495 h 698024"/>
                <a:gd name="connsiteX29" fmla="*/ 427407 w 650157"/>
                <a:gd name="connsiteY29" fmla="*/ 290667 h 698024"/>
                <a:gd name="connsiteX30" fmla="*/ 427024 w 650157"/>
                <a:gd name="connsiteY30" fmla="*/ 290265 h 698024"/>
                <a:gd name="connsiteX31" fmla="*/ 426958 w 650157"/>
                <a:gd name="connsiteY31" fmla="*/ 290337 h 698024"/>
                <a:gd name="connsiteX32" fmla="*/ 352832 w 650157"/>
                <a:gd name="connsiteY32" fmla="*/ 271304 h 698024"/>
                <a:gd name="connsiteX33" fmla="*/ 307533 w 650157"/>
                <a:gd name="connsiteY33" fmla="*/ 297948 h 698024"/>
                <a:gd name="connsiteX34" fmla="*/ 255217 w 650157"/>
                <a:gd name="connsiteY34" fmla="*/ 249969 h 698024"/>
                <a:gd name="connsiteX35" fmla="*/ 258272 w 650157"/>
                <a:gd name="connsiteY35" fmla="*/ 248650 h 698024"/>
                <a:gd name="connsiteX36" fmla="*/ 296374 w 650157"/>
                <a:gd name="connsiteY36" fmla="*/ 258705 h 698024"/>
                <a:gd name="connsiteX37" fmla="*/ 334358 w 650157"/>
                <a:gd name="connsiteY37" fmla="*/ 221032 h 698024"/>
                <a:gd name="connsiteX38" fmla="*/ 243823 w 650157"/>
                <a:gd name="connsiteY38" fmla="*/ 197141 h 698024"/>
                <a:gd name="connsiteX39" fmla="*/ 213832 w 650157"/>
                <a:gd name="connsiteY39" fmla="*/ 212016 h 698024"/>
                <a:gd name="connsiteX40" fmla="*/ 201648 w 650157"/>
                <a:gd name="connsiteY40" fmla="*/ 200842 h 698024"/>
                <a:gd name="connsiteX41" fmla="*/ 175280 w 650157"/>
                <a:gd name="connsiteY41" fmla="*/ 229593 h 698024"/>
                <a:gd name="connsiteX42" fmla="*/ 12 w 650157"/>
                <a:gd name="connsiteY42" fmla="*/ 316093 h 698024"/>
                <a:gd name="connsiteX43" fmla="*/ 225239 w 650157"/>
                <a:gd name="connsiteY43" fmla="*/ 2029 h 698024"/>
                <a:gd name="connsiteX44" fmla="*/ 594173 w 650157"/>
                <a:gd name="connsiteY44" fmla="*/ 87904 h 698024"/>
                <a:gd name="connsiteX45" fmla="*/ 510663 w 650157"/>
                <a:gd name="connsiteY45" fmla="*/ 509759 h 698024"/>
                <a:gd name="connsiteX46" fmla="*/ 71150 w 650157"/>
                <a:gd name="connsiteY46" fmla="*/ 625383 h 698024"/>
                <a:gd name="connsiteX47" fmla="*/ 70567 w 650157"/>
                <a:gd name="connsiteY47" fmla="*/ 624506 h 698024"/>
                <a:gd name="connsiteX48" fmla="*/ 12 w 650157"/>
                <a:gd name="connsiteY48" fmla="*/ 316093 h 698024"/>
                <a:gd name="connsiteX0" fmla="*/ 348904 w 650157"/>
                <a:gd name="connsiteY0" fmla="*/ 335888 h 698024"/>
                <a:gd name="connsiteX1" fmla="*/ 361744 w 650157"/>
                <a:gd name="connsiteY1" fmla="*/ 327365 h 698024"/>
                <a:gd name="connsiteX2" fmla="*/ 387609 w 650157"/>
                <a:gd name="connsiteY2" fmla="*/ 334852 h 698024"/>
                <a:gd name="connsiteX3" fmla="*/ 399673 w 650157"/>
                <a:gd name="connsiteY3" fmla="*/ 375919 h 698024"/>
                <a:gd name="connsiteX4" fmla="*/ 398092 w 650157"/>
                <a:gd name="connsiteY4" fmla="*/ 380999 h 698024"/>
                <a:gd name="connsiteX5" fmla="*/ 348904 w 650157"/>
                <a:gd name="connsiteY5" fmla="*/ 335888 h 698024"/>
                <a:gd name="connsiteX6" fmla="*/ 230585 w 650157"/>
                <a:gd name="connsiteY6" fmla="*/ 280314 h 698024"/>
                <a:gd name="connsiteX7" fmla="*/ 274797 w 650157"/>
                <a:gd name="connsiteY7" fmla="*/ 320860 h 698024"/>
                <a:gd name="connsiteX8" fmla="*/ 274337 w 650157"/>
                <a:gd name="connsiteY8" fmla="*/ 320976 h 698024"/>
                <a:gd name="connsiteX9" fmla="*/ 239961 w 650157"/>
                <a:gd name="connsiteY9" fmla="*/ 311108 h 698024"/>
                <a:gd name="connsiteX10" fmla="*/ 239716 w 650157"/>
                <a:gd name="connsiteY10" fmla="*/ 311399 h 698024"/>
                <a:gd name="connsiteX11" fmla="*/ 230585 w 650157"/>
                <a:gd name="connsiteY11" fmla="*/ 280314 h 698024"/>
                <a:gd name="connsiteX12" fmla="*/ 175280 w 650157"/>
                <a:gd name="connsiteY12" fmla="*/ 229593 h 698024"/>
                <a:gd name="connsiteX13" fmla="*/ 188018 w 650157"/>
                <a:gd name="connsiteY13" fmla="*/ 241275 h 698024"/>
                <a:gd name="connsiteX14" fmla="*/ 176767 w 650157"/>
                <a:gd name="connsiteY14" fmla="*/ 264725 h 698024"/>
                <a:gd name="connsiteX15" fmla="*/ 204569 w 650157"/>
                <a:gd name="connsiteY15" fmla="*/ 353045 h 698024"/>
                <a:gd name="connsiteX16" fmla="*/ 280866 w 650157"/>
                <a:gd name="connsiteY16" fmla="*/ 375467 h 698024"/>
                <a:gd name="connsiteX17" fmla="*/ 318697 w 650157"/>
                <a:gd name="connsiteY17" fmla="*/ 361120 h 698024"/>
                <a:gd name="connsiteX18" fmla="*/ 369250 w 650157"/>
                <a:gd name="connsiteY18" fmla="*/ 407483 h 698024"/>
                <a:gd name="connsiteX19" fmla="*/ 327006 w 650157"/>
                <a:gd name="connsiteY19" fmla="*/ 396302 h 698024"/>
                <a:gd name="connsiteX20" fmla="*/ 284812 w 650157"/>
                <a:gd name="connsiteY20" fmla="*/ 438151 h 698024"/>
                <a:gd name="connsiteX21" fmla="*/ 385381 w 650157"/>
                <a:gd name="connsiteY21" fmla="*/ 464690 h 698024"/>
                <a:gd name="connsiteX22" fmla="*/ 415805 w 650157"/>
                <a:gd name="connsiteY22" fmla="*/ 450177 h 698024"/>
                <a:gd name="connsiteX23" fmla="*/ 428627 w 650157"/>
                <a:gd name="connsiteY23" fmla="*/ 461937 h 698024"/>
                <a:gd name="connsiteX24" fmla="*/ 454996 w 650157"/>
                <a:gd name="connsiteY24" fmla="*/ 433185 h 698024"/>
                <a:gd name="connsiteX25" fmla="*/ 443131 w 650157"/>
                <a:gd name="connsiteY25" fmla="*/ 422303 h 698024"/>
                <a:gd name="connsiteX26" fmla="*/ 457476 w 650157"/>
                <a:gd name="connsiteY26" fmla="*/ 389718 h 698024"/>
                <a:gd name="connsiteX27" fmla="*/ 428374 w 650157"/>
                <a:gd name="connsiteY27" fmla="*/ 291682 h 698024"/>
                <a:gd name="connsiteX28" fmla="*/ 428534 w 650157"/>
                <a:gd name="connsiteY28" fmla="*/ 291495 h 698024"/>
                <a:gd name="connsiteX29" fmla="*/ 427407 w 650157"/>
                <a:gd name="connsiteY29" fmla="*/ 290667 h 698024"/>
                <a:gd name="connsiteX30" fmla="*/ 427024 w 650157"/>
                <a:gd name="connsiteY30" fmla="*/ 290265 h 698024"/>
                <a:gd name="connsiteX31" fmla="*/ 426958 w 650157"/>
                <a:gd name="connsiteY31" fmla="*/ 290337 h 698024"/>
                <a:gd name="connsiteX32" fmla="*/ 352832 w 650157"/>
                <a:gd name="connsiteY32" fmla="*/ 271304 h 698024"/>
                <a:gd name="connsiteX33" fmla="*/ 307533 w 650157"/>
                <a:gd name="connsiteY33" fmla="*/ 297948 h 698024"/>
                <a:gd name="connsiteX34" fmla="*/ 255217 w 650157"/>
                <a:gd name="connsiteY34" fmla="*/ 249969 h 698024"/>
                <a:gd name="connsiteX35" fmla="*/ 258272 w 650157"/>
                <a:gd name="connsiteY35" fmla="*/ 248650 h 698024"/>
                <a:gd name="connsiteX36" fmla="*/ 296374 w 650157"/>
                <a:gd name="connsiteY36" fmla="*/ 258705 h 698024"/>
                <a:gd name="connsiteX37" fmla="*/ 334358 w 650157"/>
                <a:gd name="connsiteY37" fmla="*/ 221032 h 698024"/>
                <a:gd name="connsiteX38" fmla="*/ 243823 w 650157"/>
                <a:gd name="connsiteY38" fmla="*/ 197141 h 698024"/>
                <a:gd name="connsiteX39" fmla="*/ 213832 w 650157"/>
                <a:gd name="connsiteY39" fmla="*/ 212016 h 698024"/>
                <a:gd name="connsiteX40" fmla="*/ 201648 w 650157"/>
                <a:gd name="connsiteY40" fmla="*/ 200842 h 698024"/>
                <a:gd name="connsiteX41" fmla="*/ 175280 w 650157"/>
                <a:gd name="connsiteY41" fmla="*/ 229593 h 698024"/>
                <a:gd name="connsiteX42" fmla="*/ 12 w 650157"/>
                <a:gd name="connsiteY42" fmla="*/ 316093 h 698024"/>
                <a:gd name="connsiteX43" fmla="*/ 225239 w 650157"/>
                <a:gd name="connsiteY43" fmla="*/ 2029 h 698024"/>
                <a:gd name="connsiteX44" fmla="*/ 594173 w 650157"/>
                <a:gd name="connsiteY44" fmla="*/ 87904 h 698024"/>
                <a:gd name="connsiteX45" fmla="*/ 510663 w 650157"/>
                <a:gd name="connsiteY45" fmla="*/ 509759 h 698024"/>
                <a:gd name="connsiteX46" fmla="*/ 71150 w 650157"/>
                <a:gd name="connsiteY46" fmla="*/ 625383 h 698024"/>
                <a:gd name="connsiteX47" fmla="*/ 70567 w 650157"/>
                <a:gd name="connsiteY47" fmla="*/ 624506 h 698024"/>
                <a:gd name="connsiteX48" fmla="*/ 12 w 650157"/>
                <a:gd name="connsiteY48" fmla="*/ 316093 h 698024"/>
                <a:gd name="connsiteX0" fmla="*/ 348904 w 681821"/>
                <a:gd name="connsiteY0" fmla="*/ 335464 h 697600"/>
                <a:gd name="connsiteX1" fmla="*/ 361744 w 681821"/>
                <a:gd name="connsiteY1" fmla="*/ 326941 h 697600"/>
                <a:gd name="connsiteX2" fmla="*/ 387609 w 681821"/>
                <a:gd name="connsiteY2" fmla="*/ 334428 h 697600"/>
                <a:gd name="connsiteX3" fmla="*/ 399673 w 681821"/>
                <a:gd name="connsiteY3" fmla="*/ 375495 h 697600"/>
                <a:gd name="connsiteX4" fmla="*/ 398092 w 681821"/>
                <a:gd name="connsiteY4" fmla="*/ 380575 h 697600"/>
                <a:gd name="connsiteX5" fmla="*/ 348904 w 681821"/>
                <a:gd name="connsiteY5" fmla="*/ 335464 h 697600"/>
                <a:gd name="connsiteX6" fmla="*/ 230585 w 681821"/>
                <a:gd name="connsiteY6" fmla="*/ 279890 h 697600"/>
                <a:gd name="connsiteX7" fmla="*/ 274797 w 681821"/>
                <a:gd name="connsiteY7" fmla="*/ 320436 h 697600"/>
                <a:gd name="connsiteX8" fmla="*/ 274337 w 681821"/>
                <a:gd name="connsiteY8" fmla="*/ 320552 h 697600"/>
                <a:gd name="connsiteX9" fmla="*/ 239961 w 681821"/>
                <a:gd name="connsiteY9" fmla="*/ 310684 h 697600"/>
                <a:gd name="connsiteX10" fmla="*/ 239716 w 681821"/>
                <a:gd name="connsiteY10" fmla="*/ 310975 h 697600"/>
                <a:gd name="connsiteX11" fmla="*/ 230585 w 681821"/>
                <a:gd name="connsiteY11" fmla="*/ 279890 h 697600"/>
                <a:gd name="connsiteX12" fmla="*/ 175280 w 681821"/>
                <a:gd name="connsiteY12" fmla="*/ 229169 h 697600"/>
                <a:gd name="connsiteX13" fmla="*/ 188018 w 681821"/>
                <a:gd name="connsiteY13" fmla="*/ 240851 h 697600"/>
                <a:gd name="connsiteX14" fmla="*/ 176767 w 681821"/>
                <a:gd name="connsiteY14" fmla="*/ 264301 h 697600"/>
                <a:gd name="connsiteX15" fmla="*/ 204569 w 681821"/>
                <a:gd name="connsiteY15" fmla="*/ 352621 h 697600"/>
                <a:gd name="connsiteX16" fmla="*/ 280866 w 681821"/>
                <a:gd name="connsiteY16" fmla="*/ 375043 h 697600"/>
                <a:gd name="connsiteX17" fmla="*/ 318697 w 681821"/>
                <a:gd name="connsiteY17" fmla="*/ 360696 h 697600"/>
                <a:gd name="connsiteX18" fmla="*/ 369250 w 681821"/>
                <a:gd name="connsiteY18" fmla="*/ 407059 h 697600"/>
                <a:gd name="connsiteX19" fmla="*/ 327006 w 681821"/>
                <a:gd name="connsiteY19" fmla="*/ 395878 h 697600"/>
                <a:gd name="connsiteX20" fmla="*/ 284812 w 681821"/>
                <a:gd name="connsiteY20" fmla="*/ 437727 h 697600"/>
                <a:gd name="connsiteX21" fmla="*/ 385381 w 681821"/>
                <a:gd name="connsiteY21" fmla="*/ 464266 h 697600"/>
                <a:gd name="connsiteX22" fmla="*/ 415805 w 681821"/>
                <a:gd name="connsiteY22" fmla="*/ 449753 h 697600"/>
                <a:gd name="connsiteX23" fmla="*/ 428627 w 681821"/>
                <a:gd name="connsiteY23" fmla="*/ 461513 h 697600"/>
                <a:gd name="connsiteX24" fmla="*/ 454996 w 681821"/>
                <a:gd name="connsiteY24" fmla="*/ 432761 h 697600"/>
                <a:gd name="connsiteX25" fmla="*/ 443131 w 681821"/>
                <a:gd name="connsiteY25" fmla="*/ 421879 h 697600"/>
                <a:gd name="connsiteX26" fmla="*/ 457476 w 681821"/>
                <a:gd name="connsiteY26" fmla="*/ 389294 h 697600"/>
                <a:gd name="connsiteX27" fmla="*/ 428374 w 681821"/>
                <a:gd name="connsiteY27" fmla="*/ 291258 h 697600"/>
                <a:gd name="connsiteX28" fmla="*/ 428534 w 681821"/>
                <a:gd name="connsiteY28" fmla="*/ 291071 h 697600"/>
                <a:gd name="connsiteX29" fmla="*/ 427407 w 681821"/>
                <a:gd name="connsiteY29" fmla="*/ 290243 h 697600"/>
                <a:gd name="connsiteX30" fmla="*/ 427024 w 681821"/>
                <a:gd name="connsiteY30" fmla="*/ 289841 h 697600"/>
                <a:gd name="connsiteX31" fmla="*/ 426958 w 681821"/>
                <a:gd name="connsiteY31" fmla="*/ 289913 h 697600"/>
                <a:gd name="connsiteX32" fmla="*/ 352832 w 681821"/>
                <a:gd name="connsiteY32" fmla="*/ 270880 h 697600"/>
                <a:gd name="connsiteX33" fmla="*/ 307533 w 681821"/>
                <a:gd name="connsiteY33" fmla="*/ 297524 h 697600"/>
                <a:gd name="connsiteX34" fmla="*/ 255217 w 681821"/>
                <a:gd name="connsiteY34" fmla="*/ 249545 h 697600"/>
                <a:gd name="connsiteX35" fmla="*/ 258272 w 681821"/>
                <a:gd name="connsiteY35" fmla="*/ 248226 h 697600"/>
                <a:gd name="connsiteX36" fmla="*/ 296374 w 681821"/>
                <a:gd name="connsiteY36" fmla="*/ 258281 h 697600"/>
                <a:gd name="connsiteX37" fmla="*/ 334358 w 681821"/>
                <a:gd name="connsiteY37" fmla="*/ 220608 h 697600"/>
                <a:gd name="connsiteX38" fmla="*/ 243823 w 681821"/>
                <a:gd name="connsiteY38" fmla="*/ 196717 h 697600"/>
                <a:gd name="connsiteX39" fmla="*/ 213832 w 681821"/>
                <a:gd name="connsiteY39" fmla="*/ 211592 h 697600"/>
                <a:gd name="connsiteX40" fmla="*/ 201648 w 681821"/>
                <a:gd name="connsiteY40" fmla="*/ 200418 h 697600"/>
                <a:gd name="connsiteX41" fmla="*/ 175280 w 681821"/>
                <a:gd name="connsiteY41" fmla="*/ 229169 h 697600"/>
                <a:gd name="connsiteX42" fmla="*/ 12 w 681821"/>
                <a:gd name="connsiteY42" fmla="*/ 315669 h 697600"/>
                <a:gd name="connsiteX43" fmla="*/ 225239 w 681821"/>
                <a:gd name="connsiteY43" fmla="*/ 1605 h 697600"/>
                <a:gd name="connsiteX44" fmla="*/ 594173 w 681821"/>
                <a:gd name="connsiteY44" fmla="*/ 87480 h 697600"/>
                <a:gd name="connsiteX45" fmla="*/ 510663 w 681821"/>
                <a:gd name="connsiteY45" fmla="*/ 509335 h 697600"/>
                <a:gd name="connsiteX46" fmla="*/ 71150 w 681821"/>
                <a:gd name="connsiteY46" fmla="*/ 624959 h 697600"/>
                <a:gd name="connsiteX47" fmla="*/ 70567 w 681821"/>
                <a:gd name="connsiteY47" fmla="*/ 624082 h 697600"/>
                <a:gd name="connsiteX48" fmla="*/ 12 w 681821"/>
                <a:gd name="connsiteY48" fmla="*/ 315669 h 697600"/>
                <a:gd name="connsiteX0" fmla="*/ 348904 w 700110"/>
                <a:gd name="connsiteY0" fmla="*/ 336630 h 721497"/>
                <a:gd name="connsiteX1" fmla="*/ 361744 w 700110"/>
                <a:gd name="connsiteY1" fmla="*/ 328107 h 721497"/>
                <a:gd name="connsiteX2" fmla="*/ 387609 w 700110"/>
                <a:gd name="connsiteY2" fmla="*/ 335594 h 721497"/>
                <a:gd name="connsiteX3" fmla="*/ 399673 w 700110"/>
                <a:gd name="connsiteY3" fmla="*/ 376661 h 721497"/>
                <a:gd name="connsiteX4" fmla="*/ 398092 w 700110"/>
                <a:gd name="connsiteY4" fmla="*/ 381741 h 721497"/>
                <a:gd name="connsiteX5" fmla="*/ 348904 w 700110"/>
                <a:gd name="connsiteY5" fmla="*/ 336630 h 721497"/>
                <a:gd name="connsiteX6" fmla="*/ 230585 w 700110"/>
                <a:gd name="connsiteY6" fmla="*/ 281056 h 721497"/>
                <a:gd name="connsiteX7" fmla="*/ 274797 w 700110"/>
                <a:gd name="connsiteY7" fmla="*/ 321602 h 721497"/>
                <a:gd name="connsiteX8" fmla="*/ 274337 w 700110"/>
                <a:gd name="connsiteY8" fmla="*/ 321718 h 721497"/>
                <a:gd name="connsiteX9" fmla="*/ 239961 w 700110"/>
                <a:gd name="connsiteY9" fmla="*/ 311850 h 721497"/>
                <a:gd name="connsiteX10" fmla="*/ 239716 w 700110"/>
                <a:gd name="connsiteY10" fmla="*/ 312141 h 721497"/>
                <a:gd name="connsiteX11" fmla="*/ 230585 w 700110"/>
                <a:gd name="connsiteY11" fmla="*/ 281056 h 721497"/>
                <a:gd name="connsiteX12" fmla="*/ 175280 w 700110"/>
                <a:gd name="connsiteY12" fmla="*/ 230335 h 721497"/>
                <a:gd name="connsiteX13" fmla="*/ 188018 w 700110"/>
                <a:gd name="connsiteY13" fmla="*/ 242017 h 721497"/>
                <a:gd name="connsiteX14" fmla="*/ 176767 w 700110"/>
                <a:gd name="connsiteY14" fmla="*/ 265467 h 721497"/>
                <a:gd name="connsiteX15" fmla="*/ 204569 w 700110"/>
                <a:gd name="connsiteY15" fmla="*/ 353787 h 721497"/>
                <a:gd name="connsiteX16" fmla="*/ 280866 w 700110"/>
                <a:gd name="connsiteY16" fmla="*/ 376209 h 721497"/>
                <a:gd name="connsiteX17" fmla="*/ 318697 w 700110"/>
                <a:gd name="connsiteY17" fmla="*/ 361862 h 721497"/>
                <a:gd name="connsiteX18" fmla="*/ 369250 w 700110"/>
                <a:gd name="connsiteY18" fmla="*/ 408225 h 721497"/>
                <a:gd name="connsiteX19" fmla="*/ 327006 w 700110"/>
                <a:gd name="connsiteY19" fmla="*/ 397044 h 721497"/>
                <a:gd name="connsiteX20" fmla="*/ 284812 w 700110"/>
                <a:gd name="connsiteY20" fmla="*/ 438893 h 721497"/>
                <a:gd name="connsiteX21" fmla="*/ 385381 w 700110"/>
                <a:gd name="connsiteY21" fmla="*/ 465432 h 721497"/>
                <a:gd name="connsiteX22" fmla="*/ 415805 w 700110"/>
                <a:gd name="connsiteY22" fmla="*/ 450919 h 721497"/>
                <a:gd name="connsiteX23" fmla="*/ 428627 w 700110"/>
                <a:gd name="connsiteY23" fmla="*/ 462679 h 721497"/>
                <a:gd name="connsiteX24" fmla="*/ 454996 w 700110"/>
                <a:gd name="connsiteY24" fmla="*/ 433927 h 721497"/>
                <a:gd name="connsiteX25" fmla="*/ 443131 w 700110"/>
                <a:gd name="connsiteY25" fmla="*/ 423045 h 721497"/>
                <a:gd name="connsiteX26" fmla="*/ 457476 w 700110"/>
                <a:gd name="connsiteY26" fmla="*/ 390460 h 721497"/>
                <a:gd name="connsiteX27" fmla="*/ 428374 w 700110"/>
                <a:gd name="connsiteY27" fmla="*/ 292424 h 721497"/>
                <a:gd name="connsiteX28" fmla="*/ 428534 w 700110"/>
                <a:gd name="connsiteY28" fmla="*/ 292237 h 721497"/>
                <a:gd name="connsiteX29" fmla="*/ 427407 w 700110"/>
                <a:gd name="connsiteY29" fmla="*/ 291409 h 721497"/>
                <a:gd name="connsiteX30" fmla="*/ 427024 w 700110"/>
                <a:gd name="connsiteY30" fmla="*/ 291007 h 721497"/>
                <a:gd name="connsiteX31" fmla="*/ 426958 w 700110"/>
                <a:gd name="connsiteY31" fmla="*/ 291079 h 721497"/>
                <a:gd name="connsiteX32" fmla="*/ 352832 w 700110"/>
                <a:gd name="connsiteY32" fmla="*/ 272046 h 721497"/>
                <a:gd name="connsiteX33" fmla="*/ 307533 w 700110"/>
                <a:gd name="connsiteY33" fmla="*/ 298690 h 721497"/>
                <a:gd name="connsiteX34" fmla="*/ 255217 w 700110"/>
                <a:gd name="connsiteY34" fmla="*/ 250711 h 721497"/>
                <a:gd name="connsiteX35" fmla="*/ 258272 w 700110"/>
                <a:gd name="connsiteY35" fmla="*/ 249392 h 721497"/>
                <a:gd name="connsiteX36" fmla="*/ 296374 w 700110"/>
                <a:gd name="connsiteY36" fmla="*/ 259447 h 721497"/>
                <a:gd name="connsiteX37" fmla="*/ 334358 w 700110"/>
                <a:gd name="connsiteY37" fmla="*/ 221774 h 721497"/>
                <a:gd name="connsiteX38" fmla="*/ 243823 w 700110"/>
                <a:gd name="connsiteY38" fmla="*/ 197883 h 721497"/>
                <a:gd name="connsiteX39" fmla="*/ 213832 w 700110"/>
                <a:gd name="connsiteY39" fmla="*/ 212758 h 721497"/>
                <a:gd name="connsiteX40" fmla="*/ 201648 w 700110"/>
                <a:gd name="connsiteY40" fmla="*/ 201584 h 721497"/>
                <a:gd name="connsiteX41" fmla="*/ 175280 w 700110"/>
                <a:gd name="connsiteY41" fmla="*/ 230335 h 721497"/>
                <a:gd name="connsiteX42" fmla="*/ 12 w 700110"/>
                <a:gd name="connsiteY42" fmla="*/ 316835 h 721497"/>
                <a:gd name="connsiteX43" fmla="*/ 225239 w 700110"/>
                <a:gd name="connsiteY43" fmla="*/ 2771 h 721497"/>
                <a:gd name="connsiteX44" fmla="*/ 594173 w 700110"/>
                <a:gd name="connsiteY44" fmla="*/ 88646 h 721497"/>
                <a:gd name="connsiteX45" fmla="*/ 588618 w 700110"/>
                <a:gd name="connsiteY45" fmla="*/ 559376 h 721497"/>
                <a:gd name="connsiteX46" fmla="*/ 71150 w 700110"/>
                <a:gd name="connsiteY46" fmla="*/ 626125 h 721497"/>
                <a:gd name="connsiteX47" fmla="*/ 70567 w 700110"/>
                <a:gd name="connsiteY47" fmla="*/ 625248 h 721497"/>
                <a:gd name="connsiteX48" fmla="*/ 12 w 700110"/>
                <a:gd name="connsiteY48" fmla="*/ 316835 h 721497"/>
                <a:gd name="connsiteX0" fmla="*/ 348904 w 717019"/>
                <a:gd name="connsiteY0" fmla="*/ 335844 h 720711"/>
                <a:gd name="connsiteX1" fmla="*/ 361744 w 717019"/>
                <a:gd name="connsiteY1" fmla="*/ 327321 h 720711"/>
                <a:gd name="connsiteX2" fmla="*/ 387609 w 717019"/>
                <a:gd name="connsiteY2" fmla="*/ 334808 h 720711"/>
                <a:gd name="connsiteX3" fmla="*/ 399673 w 717019"/>
                <a:gd name="connsiteY3" fmla="*/ 375875 h 720711"/>
                <a:gd name="connsiteX4" fmla="*/ 398092 w 717019"/>
                <a:gd name="connsiteY4" fmla="*/ 380955 h 720711"/>
                <a:gd name="connsiteX5" fmla="*/ 348904 w 717019"/>
                <a:gd name="connsiteY5" fmla="*/ 335844 h 720711"/>
                <a:gd name="connsiteX6" fmla="*/ 230585 w 717019"/>
                <a:gd name="connsiteY6" fmla="*/ 280270 h 720711"/>
                <a:gd name="connsiteX7" fmla="*/ 274797 w 717019"/>
                <a:gd name="connsiteY7" fmla="*/ 320816 h 720711"/>
                <a:gd name="connsiteX8" fmla="*/ 274337 w 717019"/>
                <a:gd name="connsiteY8" fmla="*/ 320932 h 720711"/>
                <a:gd name="connsiteX9" fmla="*/ 239961 w 717019"/>
                <a:gd name="connsiteY9" fmla="*/ 311064 h 720711"/>
                <a:gd name="connsiteX10" fmla="*/ 239716 w 717019"/>
                <a:gd name="connsiteY10" fmla="*/ 311355 h 720711"/>
                <a:gd name="connsiteX11" fmla="*/ 230585 w 717019"/>
                <a:gd name="connsiteY11" fmla="*/ 280270 h 720711"/>
                <a:gd name="connsiteX12" fmla="*/ 175280 w 717019"/>
                <a:gd name="connsiteY12" fmla="*/ 229549 h 720711"/>
                <a:gd name="connsiteX13" fmla="*/ 188018 w 717019"/>
                <a:gd name="connsiteY13" fmla="*/ 241231 h 720711"/>
                <a:gd name="connsiteX14" fmla="*/ 176767 w 717019"/>
                <a:gd name="connsiteY14" fmla="*/ 264681 h 720711"/>
                <a:gd name="connsiteX15" fmla="*/ 204569 w 717019"/>
                <a:gd name="connsiteY15" fmla="*/ 353001 h 720711"/>
                <a:gd name="connsiteX16" fmla="*/ 280866 w 717019"/>
                <a:gd name="connsiteY16" fmla="*/ 375423 h 720711"/>
                <a:gd name="connsiteX17" fmla="*/ 318697 w 717019"/>
                <a:gd name="connsiteY17" fmla="*/ 361076 h 720711"/>
                <a:gd name="connsiteX18" fmla="*/ 369250 w 717019"/>
                <a:gd name="connsiteY18" fmla="*/ 407439 h 720711"/>
                <a:gd name="connsiteX19" fmla="*/ 327006 w 717019"/>
                <a:gd name="connsiteY19" fmla="*/ 396258 h 720711"/>
                <a:gd name="connsiteX20" fmla="*/ 284812 w 717019"/>
                <a:gd name="connsiteY20" fmla="*/ 438107 h 720711"/>
                <a:gd name="connsiteX21" fmla="*/ 385381 w 717019"/>
                <a:gd name="connsiteY21" fmla="*/ 464646 h 720711"/>
                <a:gd name="connsiteX22" fmla="*/ 415805 w 717019"/>
                <a:gd name="connsiteY22" fmla="*/ 450133 h 720711"/>
                <a:gd name="connsiteX23" fmla="*/ 428627 w 717019"/>
                <a:gd name="connsiteY23" fmla="*/ 461893 h 720711"/>
                <a:gd name="connsiteX24" fmla="*/ 454996 w 717019"/>
                <a:gd name="connsiteY24" fmla="*/ 433141 h 720711"/>
                <a:gd name="connsiteX25" fmla="*/ 443131 w 717019"/>
                <a:gd name="connsiteY25" fmla="*/ 422259 h 720711"/>
                <a:gd name="connsiteX26" fmla="*/ 457476 w 717019"/>
                <a:gd name="connsiteY26" fmla="*/ 389674 h 720711"/>
                <a:gd name="connsiteX27" fmla="*/ 428374 w 717019"/>
                <a:gd name="connsiteY27" fmla="*/ 291638 h 720711"/>
                <a:gd name="connsiteX28" fmla="*/ 428534 w 717019"/>
                <a:gd name="connsiteY28" fmla="*/ 291451 h 720711"/>
                <a:gd name="connsiteX29" fmla="*/ 427407 w 717019"/>
                <a:gd name="connsiteY29" fmla="*/ 290623 h 720711"/>
                <a:gd name="connsiteX30" fmla="*/ 427024 w 717019"/>
                <a:gd name="connsiteY30" fmla="*/ 290221 h 720711"/>
                <a:gd name="connsiteX31" fmla="*/ 426958 w 717019"/>
                <a:gd name="connsiteY31" fmla="*/ 290293 h 720711"/>
                <a:gd name="connsiteX32" fmla="*/ 352832 w 717019"/>
                <a:gd name="connsiteY32" fmla="*/ 271260 h 720711"/>
                <a:gd name="connsiteX33" fmla="*/ 307533 w 717019"/>
                <a:gd name="connsiteY33" fmla="*/ 297904 h 720711"/>
                <a:gd name="connsiteX34" fmla="*/ 255217 w 717019"/>
                <a:gd name="connsiteY34" fmla="*/ 249925 h 720711"/>
                <a:gd name="connsiteX35" fmla="*/ 258272 w 717019"/>
                <a:gd name="connsiteY35" fmla="*/ 248606 h 720711"/>
                <a:gd name="connsiteX36" fmla="*/ 296374 w 717019"/>
                <a:gd name="connsiteY36" fmla="*/ 258661 h 720711"/>
                <a:gd name="connsiteX37" fmla="*/ 334358 w 717019"/>
                <a:gd name="connsiteY37" fmla="*/ 220988 h 720711"/>
                <a:gd name="connsiteX38" fmla="*/ 243823 w 717019"/>
                <a:gd name="connsiteY38" fmla="*/ 197097 h 720711"/>
                <a:gd name="connsiteX39" fmla="*/ 213832 w 717019"/>
                <a:gd name="connsiteY39" fmla="*/ 211972 h 720711"/>
                <a:gd name="connsiteX40" fmla="*/ 201648 w 717019"/>
                <a:gd name="connsiteY40" fmla="*/ 200798 h 720711"/>
                <a:gd name="connsiteX41" fmla="*/ 175280 w 717019"/>
                <a:gd name="connsiteY41" fmla="*/ 229549 h 720711"/>
                <a:gd name="connsiteX42" fmla="*/ 12 w 717019"/>
                <a:gd name="connsiteY42" fmla="*/ 316049 h 720711"/>
                <a:gd name="connsiteX43" fmla="*/ 225239 w 717019"/>
                <a:gd name="connsiteY43" fmla="*/ 1985 h 720711"/>
                <a:gd name="connsiteX44" fmla="*/ 638347 w 717019"/>
                <a:gd name="connsiteY44" fmla="*/ 96063 h 720711"/>
                <a:gd name="connsiteX45" fmla="*/ 588618 w 717019"/>
                <a:gd name="connsiteY45" fmla="*/ 558590 h 720711"/>
                <a:gd name="connsiteX46" fmla="*/ 71150 w 717019"/>
                <a:gd name="connsiteY46" fmla="*/ 625339 h 720711"/>
                <a:gd name="connsiteX47" fmla="*/ 70567 w 717019"/>
                <a:gd name="connsiteY47" fmla="*/ 624462 h 720711"/>
                <a:gd name="connsiteX48" fmla="*/ 12 w 717019"/>
                <a:gd name="connsiteY48" fmla="*/ 316049 h 720711"/>
                <a:gd name="connsiteX0" fmla="*/ 348904 w 720751"/>
                <a:gd name="connsiteY0" fmla="*/ 335142 h 720009"/>
                <a:gd name="connsiteX1" fmla="*/ 361744 w 720751"/>
                <a:gd name="connsiteY1" fmla="*/ 326619 h 720009"/>
                <a:gd name="connsiteX2" fmla="*/ 387609 w 720751"/>
                <a:gd name="connsiteY2" fmla="*/ 334106 h 720009"/>
                <a:gd name="connsiteX3" fmla="*/ 399673 w 720751"/>
                <a:gd name="connsiteY3" fmla="*/ 375173 h 720009"/>
                <a:gd name="connsiteX4" fmla="*/ 398092 w 720751"/>
                <a:gd name="connsiteY4" fmla="*/ 380253 h 720009"/>
                <a:gd name="connsiteX5" fmla="*/ 348904 w 720751"/>
                <a:gd name="connsiteY5" fmla="*/ 335142 h 720009"/>
                <a:gd name="connsiteX6" fmla="*/ 230585 w 720751"/>
                <a:gd name="connsiteY6" fmla="*/ 279568 h 720009"/>
                <a:gd name="connsiteX7" fmla="*/ 274797 w 720751"/>
                <a:gd name="connsiteY7" fmla="*/ 320114 h 720009"/>
                <a:gd name="connsiteX8" fmla="*/ 274337 w 720751"/>
                <a:gd name="connsiteY8" fmla="*/ 320230 h 720009"/>
                <a:gd name="connsiteX9" fmla="*/ 239961 w 720751"/>
                <a:gd name="connsiteY9" fmla="*/ 310362 h 720009"/>
                <a:gd name="connsiteX10" fmla="*/ 239716 w 720751"/>
                <a:gd name="connsiteY10" fmla="*/ 310653 h 720009"/>
                <a:gd name="connsiteX11" fmla="*/ 230585 w 720751"/>
                <a:gd name="connsiteY11" fmla="*/ 279568 h 720009"/>
                <a:gd name="connsiteX12" fmla="*/ 175280 w 720751"/>
                <a:gd name="connsiteY12" fmla="*/ 228847 h 720009"/>
                <a:gd name="connsiteX13" fmla="*/ 188018 w 720751"/>
                <a:gd name="connsiteY13" fmla="*/ 240529 h 720009"/>
                <a:gd name="connsiteX14" fmla="*/ 176767 w 720751"/>
                <a:gd name="connsiteY14" fmla="*/ 263979 h 720009"/>
                <a:gd name="connsiteX15" fmla="*/ 204569 w 720751"/>
                <a:gd name="connsiteY15" fmla="*/ 352299 h 720009"/>
                <a:gd name="connsiteX16" fmla="*/ 280866 w 720751"/>
                <a:gd name="connsiteY16" fmla="*/ 374721 h 720009"/>
                <a:gd name="connsiteX17" fmla="*/ 318697 w 720751"/>
                <a:gd name="connsiteY17" fmla="*/ 360374 h 720009"/>
                <a:gd name="connsiteX18" fmla="*/ 369250 w 720751"/>
                <a:gd name="connsiteY18" fmla="*/ 406737 h 720009"/>
                <a:gd name="connsiteX19" fmla="*/ 327006 w 720751"/>
                <a:gd name="connsiteY19" fmla="*/ 395556 h 720009"/>
                <a:gd name="connsiteX20" fmla="*/ 284812 w 720751"/>
                <a:gd name="connsiteY20" fmla="*/ 437405 h 720009"/>
                <a:gd name="connsiteX21" fmla="*/ 385381 w 720751"/>
                <a:gd name="connsiteY21" fmla="*/ 463944 h 720009"/>
                <a:gd name="connsiteX22" fmla="*/ 415805 w 720751"/>
                <a:gd name="connsiteY22" fmla="*/ 449431 h 720009"/>
                <a:gd name="connsiteX23" fmla="*/ 428627 w 720751"/>
                <a:gd name="connsiteY23" fmla="*/ 461191 h 720009"/>
                <a:gd name="connsiteX24" fmla="*/ 454996 w 720751"/>
                <a:gd name="connsiteY24" fmla="*/ 432439 h 720009"/>
                <a:gd name="connsiteX25" fmla="*/ 443131 w 720751"/>
                <a:gd name="connsiteY25" fmla="*/ 421557 h 720009"/>
                <a:gd name="connsiteX26" fmla="*/ 457476 w 720751"/>
                <a:gd name="connsiteY26" fmla="*/ 388972 h 720009"/>
                <a:gd name="connsiteX27" fmla="*/ 428374 w 720751"/>
                <a:gd name="connsiteY27" fmla="*/ 290936 h 720009"/>
                <a:gd name="connsiteX28" fmla="*/ 428534 w 720751"/>
                <a:gd name="connsiteY28" fmla="*/ 290749 h 720009"/>
                <a:gd name="connsiteX29" fmla="*/ 427407 w 720751"/>
                <a:gd name="connsiteY29" fmla="*/ 289921 h 720009"/>
                <a:gd name="connsiteX30" fmla="*/ 427024 w 720751"/>
                <a:gd name="connsiteY30" fmla="*/ 289519 h 720009"/>
                <a:gd name="connsiteX31" fmla="*/ 426958 w 720751"/>
                <a:gd name="connsiteY31" fmla="*/ 289591 h 720009"/>
                <a:gd name="connsiteX32" fmla="*/ 352832 w 720751"/>
                <a:gd name="connsiteY32" fmla="*/ 270558 h 720009"/>
                <a:gd name="connsiteX33" fmla="*/ 307533 w 720751"/>
                <a:gd name="connsiteY33" fmla="*/ 297202 h 720009"/>
                <a:gd name="connsiteX34" fmla="*/ 255217 w 720751"/>
                <a:gd name="connsiteY34" fmla="*/ 249223 h 720009"/>
                <a:gd name="connsiteX35" fmla="*/ 258272 w 720751"/>
                <a:gd name="connsiteY35" fmla="*/ 247904 h 720009"/>
                <a:gd name="connsiteX36" fmla="*/ 296374 w 720751"/>
                <a:gd name="connsiteY36" fmla="*/ 257959 h 720009"/>
                <a:gd name="connsiteX37" fmla="*/ 334358 w 720751"/>
                <a:gd name="connsiteY37" fmla="*/ 220286 h 720009"/>
                <a:gd name="connsiteX38" fmla="*/ 243823 w 720751"/>
                <a:gd name="connsiteY38" fmla="*/ 196395 h 720009"/>
                <a:gd name="connsiteX39" fmla="*/ 213832 w 720751"/>
                <a:gd name="connsiteY39" fmla="*/ 211270 h 720009"/>
                <a:gd name="connsiteX40" fmla="*/ 201648 w 720751"/>
                <a:gd name="connsiteY40" fmla="*/ 200096 h 720009"/>
                <a:gd name="connsiteX41" fmla="*/ 175280 w 720751"/>
                <a:gd name="connsiteY41" fmla="*/ 228847 h 720009"/>
                <a:gd name="connsiteX42" fmla="*/ 12 w 720751"/>
                <a:gd name="connsiteY42" fmla="*/ 315347 h 720009"/>
                <a:gd name="connsiteX43" fmla="*/ 225239 w 720751"/>
                <a:gd name="connsiteY43" fmla="*/ 1283 h 720009"/>
                <a:gd name="connsiteX44" fmla="*/ 638347 w 720751"/>
                <a:gd name="connsiteY44" fmla="*/ 95361 h 720009"/>
                <a:gd name="connsiteX45" fmla="*/ 588618 w 720751"/>
                <a:gd name="connsiteY45" fmla="*/ 557888 h 720009"/>
                <a:gd name="connsiteX46" fmla="*/ 71150 w 720751"/>
                <a:gd name="connsiteY46" fmla="*/ 624637 h 720009"/>
                <a:gd name="connsiteX47" fmla="*/ 70567 w 720751"/>
                <a:gd name="connsiteY47" fmla="*/ 623760 h 720009"/>
                <a:gd name="connsiteX48" fmla="*/ 12 w 720751"/>
                <a:gd name="connsiteY48" fmla="*/ 315347 h 720009"/>
                <a:gd name="connsiteX0" fmla="*/ 362658 w 734505"/>
                <a:gd name="connsiteY0" fmla="*/ 335142 h 720009"/>
                <a:gd name="connsiteX1" fmla="*/ 375498 w 734505"/>
                <a:gd name="connsiteY1" fmla="*/ 326619 h 720009"/>
                <a:gd name="connsiteX2" fmla="*/ 401363 w 734505"/>
                <a:gd name="connsiteY2" fmla="*/ 334106 h 720009"/>
                <a:gd name="connsiteX3" fmla="*/ 413427 w 734505"/>
                <a:gd name="connsiteY3" fmla="*/ 375173 h 720009"/>
                <a:gd name="connsiteX4" fmla="*/ 411846 w 734505"/>
                <a:gd name="connsiteY4" fmla="*/ 380253 h 720009"/>
                <a:gd name="connsiteX5" fmla="*/ 362658 w 734505"/>
                <a:gd name="connsiteY5" fmla="*/ 335142 h 720009"/>
                <a:gd name="connsiteX6" fmla="*/ 244339 w 734505"/>
                <a:gd name="connsiteY6" fmla="*/ 279568 h 720009"/>
                <a:gd name="connsiteX7" fmla="*/ 288551 w 734505"/>
                <a:gd name="connsiteY7" fmla="*/ 320114 h 720009"/>
                <a:gd name="connsiteX8" fmla="*/ 288091 w 734505"/>
                <a:gd name="connsiteY8" fmla="*/ 320230 h 720009"/>
                <a:gd name="connsiteX9" fmla="*/ 253715 w 734505"/>
                <a:gd name="connsiteY9" fmla="*/ 310362 h 720009"/>
                <a:gd name="connsiteX10" fmla="*/ 253470 w 734505"/>
                <a:gd name="connsiteY10" fmla="*/ 310653 h 720009"/>
                <a:gd name="connsiteX11" fmla="*/ 244339 w 734505"/>
                <a:gd name="connsiteY11" fmla="*/ 279568 h 720009"/>
                <a:gd name="connsiteX12" fmla="*/ 189034 w 734505"/>
                <a:gd name="connsiteY12" fmla="*/ 228847 h 720009"/>
                <a:gd name="connsiteX13" fmla="*/ 201772 w 734505"/>
                <a:gd name="connsiteY13" fmla="*/ 240529 h 720009"/>
                <a:gd name="connsiteX14" fmla="*/ 190521 w 734505"/>
                <a:gd name="connsiteY14" fmla="*/ 263979 h 720009"/>
                <a:gd name="connsiteX15" fmla="*/ 218323 w 734505"/>
                <a:gd name="connsiteY15" fmla="*/ 352299 h 720009"/>
                <a:gd name="connsiteX16" fmla="*/ 294620 w 734505"/>
                <a:gd name="connsiteY16" fmla="*/ 374721 h 720009"/>
                <a:gd name="connsiteX17" fmla="*/ 332451 w 734505"/>
                <a:gd name="connsiteY17" fmla="*/ 360374 h 720009"/>
                <a:gd name="connsiteX18" fmla="*/ 383004 w 734505"/>
                <a:gd name="connsiteY18" fmla="*/ 406737 h 720009"/>
                <a:gd name="connsiteX19" fmla="*/ 340760 w 734505"/>
                <a:gd name="connsiteY19" fmla="*/ 395556 h 720009"/>
                <a:gd name="connsiteX20" fmla="*/ 298566 w 734505"/>
                <a:gd name="connsiteY20" fmla="*/ 437405 h 720009"/>
                <a:gd name="connsiteX21" fmla="*/ 399135 w 734505"/>
                <a:gd name="connsiteY21" fmla="*/ 463944 h 720009"/>
                <a:gd name="connsiteX22" fmla="*/ 429559 w 734505"/>
                <a:gd name="connsiteY22" fmla="*/ 449431 h 720009"/>
                <a:gd name="connsiteX23" fmla="*/ 442381 w 734505"/>
                <a:gd name="connsiteY23" fmla="*/ 461191 h 720009"/>
                <a:gd name="connsiteX24" fmla="*/ 468750 w 734505"/>
                <a:gd name="connsiteY24" fmla="*/ 432439 h 720009"/>
                <a:gd name="connsiteX25" fmla="*/ 456885 w 734505"/>
                <a:gd name="connsiteY25" fmla="*/ 421557 h 720009"/>
                <a:gd name="connsiteX26" fmla="*/ 471230 w 734505"/>
                <a:gd name="connsiteY26" fmla="*/ 388972 h 720009"/>
                <a:gd name="connsiteX27" fmla="*/ 442128 w 734505"/>
                <a:gd name="connsiteY27" fmla="*/ 290936 h 720009"/>
                <a:gd name="connsiteX28" fmla="*/ 442288 w 734505"/>
                <a:gd name="connsiteY28" fmla="*/ 290749 h 720009"/>
                <a:gd name="connsiteX29" fmla="*/ 441161 w 734505"/>
                <a:gd name="connsiteY29" fmla="*/ 289921 h 720009"/>
                <a:gd name="connsiteX30" fmla="*/ 440778 w 734505"/>
                <a:gd name="connsiteY30" fmla="*/ 289519 h 720009"/>
                <a:gd name="connsiteX31" fmla="*/ 440712 w 734505"/>
                <a:gd name="connsiteY31" fmla="*/ 289591 h 720009"/>
                <a:gd name="connsiteX32" fmla="*/ 366586 w 734505"/>
                <a:gd name="connsiteY32" fmla="*/ 270558 h 720009"/>
                <a:gd name="connsiteX33" fmla="*/ 321287 w 734505"/>
                <a:gd name="connsiteY33" fmla="*/ 297202 h 720009"/>
                <a:gd name="connsiteX34" fmla="*/ 268971 w 734505"/>
                <a:gd name="connsiteY34" fmla="*/ 249223 h 720009"/>
                <a:gd name="connsiteX35" fmla="*/ 272026 w 734505"/>
                <a:gd name="connsiteY35" fmla="*/ 247904 h 720009"/>
                <a:gd name="connsiteX36" fmla="*/ 310128 w 734505"/>
                <a:gd name="connsiteY36" fmla="*/ 257959 h 720009"/>
                <a:gd name="connsiteX37" fmla="*/ 348112 w 734505"/>
                <a:gd name="connsiteY37" fmla="*/ 220286 h 720009"/>
                <a:gd name="connsiteX38" fmla="*/ 257577 w 734505"/>
                <a:gd name="connsiteY38" fmla="*/ 196395 h 720009"/>
                <a:gd name="connsiteX39" fmla="*/ 227586 w 734505"/>
                <a:gd name="connsiteY39" fmla="*/ 211270 h 720009"/>
                <a:gd name="connsiteX40" fmla="*/ 215402 w 734505"/>
                <a:gd name="connsiteY40" fmla="*/ 200096 h 720009"/>
                <a:gd name="connsiteX41" fmla="*/ 189034 w 734505"/>
                <a:gd name="connsiteY41" fmla="*/ 228847 h 720009"/>
                <a:gd name="connsiteX42" fmla="*/ 13766 w 734505"/>
                <a:gd name="connsiteY42" fmla="*/ 315347 h 720009"/>
                <a:gd name="connsiteX43" fmla="*/ 238993 w 734505"/>
                <a:gd name="connsiteY43" fmla="*/ 1283 h 720009"/>
                <a:gd name="connsiteX44" fmla="*/ 652101 w 734505"/>
                <a:gd name="connsiteY44" fmla="*/ 95361 h 720009"/>
                <a:gd name="connsiteX45" fmla="*/ 602372 w 734505"/>
                <a:gd name="connsiteY45" fmla="*/ 557888 h 720009"/>
                <a:gd name="connsiteX46" fmla="*/ 84904 w 734505"/>
                <a:gd name="connsiteY46" fmla="*/ 624637 h 720009"/>
                <a:gd name="connsiteX47" fmla="*/ 34164 w 734505"/>
                <a:gd name="connsiteY47" fmla="*/ 555144 h 720009"/>
                <a:gd name="connsiteX48" fmla="*/ 13766 w 734505"/>
                <a:gd name="connsiteY48" fmla="*/ 315347 h 720009"/>
                <a:gd name="connsiteX0" fmla="*/ 362658 w 734505"/>
                <a:gd name="connsiteY0" fmla="*/ 335142 h 735979"/>
                <a:gd name="connsiteX1" fmla="*/ 375498 w 734505"/>
                <a:gd name="connsiteY1" fmla="*/ 326619 h 735979"/>
                <a:gd name="connsiteX2" fmla="*/ 401363 w 734505"/>
                <a:gd name="connsiteY2" fmla="*/ 334106 h 735979"/>
                <a:gd name="connsiteX3" fmla="*/ 413427 w 734505"/>
                <a:gd name="connsiteY3" fmla="*/ 375173 h 735979"/>
                <a:gd name="connsiteX4" fmla="*/ 411846 w 734505"/>
                <a:gd name="connsiteY4" fmla="*/ 380253 h 735979"/>
                <a:gd name="connsiteX5" fmla="*/ 362658 w 734505"/>
                <a:gd name="connsiteY5" fmla="*/ 335142 h 735979"/>
                <a:gd name="connsiteX6" fmla="*/ 244339 w 734505"/>
                <a:gd name="connsiteY6" fmla="*/ 279568 h 735979"/>
                <a:gd name="connsiteX7" fmla="*/ 288551 w 734505"/>
                <a:gd name="connsiteY7" fmla="*/ 320114 h 735979"/>
                <a:gd name="connsiteX8" fmla="*/ 288091 w 734505"/>
                <a:gd name="connsiteY8" fmla="*/ 320230 h 735979"/>
                <a:gd name="connsiteX9" fmla="*/ 253715 w 734505"/>
                <a:gd name="connsiteY9" fmla="*/ 310362 h 735979"/>
                <a:gd name="connsiteX10" fmla="*/ 253470 w 734505"/>
                <a:gd name="connsiteY10" fmla="*/ 310653 h 735979"/>
                <a:gd name="connsiteX11" fmla="*/ 244339 w 734505"/>
                <a:gd name="connsiteY11" fmla="*/ 279568 h 735979"/>
                <a:gd name="connsiteX12" fmla="*/ 189034 w 734505"/>
                <a:gd name="connsiteY12" fmla="*/ 228847 h 735979"/>
                <a:gd name="connsiteX13" fmla="*/ 201772 w 734505"/>
                <a:gd name="connsiteY13" fmla="*/ 240529 h 735979"/>
                <a:gd name="connsiteX14" fmla="*/ 190521 w 734505"/>
                <a:gd name="connsiteY14" fmla="*/ 263979 h 735979"/>
                <a:gd name="connsiteX15" fmla="*/ 218323 w 734505"/>
                <a:gd name="connsiteY15" fmla="*/ 352299 h 735979"/>
                <a:gd name="connsiteX16" fmla="*/ 294620 w 734505"/>
                <a:gd name="connsiteY16" fmla="*/ 374721 h 735979"/>
                <a:gd name="connsiteX17" fmla="*/ 332451 w 734505"/>
                <a:gd name="connsiteY17" fmla="*/ 360374 h 735979"/>
                <a:gd name="connsiteX18" fmla="*/ 383004 w 734505"/>
                <a:gd name="connsiteY18" fmla="*/ 406737 h 735979"/>
                <a:gd name="connsiteX19" fmla="*/ 340760 w 734505"/>
                <a:gd name="connsiteY19" fmla="*/ 395556 h 735979"/>
                <a:gd name="connsiteX20" fmla="*/ 298566 w 734505"/>
                <a:gd name="connsiteY20" fmla="*/ 437405 h 735979"/>
                <a:gd name="connsiteX21" fmla="*/ 399135 w 734505"/>
                <a:gd name="connsiteY21" fmla="*/ 463944 h 735979"/>
                <a:gd name="connsiteX22" fmla="*/ 429559 w 734505"/>
                <a:gd name="connsiteY22" fmla="*/ 449431 h 735979"/>
                <a:gd name="connsiteX23" fmla="*/ 442381 w 734505"/>
                <a:gd name="connsiteY23" fmla="*/ 461191 h 735979"/>
                <a:gd name="connsiteX24" fmla="*/ 468750 w 734505"/>
                <a:gd name="connsiteY24" fmla="*/ 432439 h 735979"/>
                <a:gd name="connsiteX25" fmla="*/ 456885 w 734505"/>
                <a:gd name="connsiteY25" fmla="*/ 421557 h 735979"/>
                <a:gd name="connsiteX26" fmla="*/ 471230 w 734505"/>
                <a:gd name="connsiteY26" fmla="*/ 388972 h 735979"/>
                <a:gd name="connsiteX27" fmla="*/ 442128 w 734505"/>
                <a:gd name="connsiteY27" fmla="*/ 290936 h 735979"/>
                <a:gd name="connsiteX28" fmla="*/ 442288 w 734505"/>
                <a:gd name="connsiteY28" fmla="*/ 290749 h 735979"/>
                <a:gd name="connsiteX29" fmla="*/ 441161 w 734505"/>
                <a:gd name="connsiteY29" fmla="*/ 289921 h 735979"/>
                <a:gd name="connsiteX30" fmla="*/ 440778 w 734505"/>
                <a:gd name="connsiteY30" fmla="*/ 289519 h 735979"/>
                <a:gd name="connsiteX31" fmla="*/ 440712 w 734505"/>
                <a:gd name="connsiteY31" fmla="*/ 289591 h 735979"/>
                <a:gd name="connsiteX32" fmla="*/ 366586 w 734505"/>
                <a:gd name="connsiteY32" fmla="*/ 270558 h 735979"/>
                <a:gd name="connsiteX33" fmla="*/ 321287 w 734505"/>
                <a:gd name="connsiteY33" fmla="*/ 297202 h 735979"/>
                <a:gd name="connsiteX34" fmla="*/ 268971 w 734505"/>
                <a:gd name="connsiteY34" fmla="*/ 249223 h 735979"/>
                <a:gd name="connsiteX35" fmla="*/ 272026 w 734505"/>
                <a:gd name="connsiteY35" fmla="*/ 247904 h 735979"/>
                <a:gd name="connsiteX36" fmla="*/ 310128 w 734505"/>
                <a:gd name="connsiteY36" fmla="*/ 257959 h 735979"/>
                <a:gd name="connsiteX37" fmla="*/ 348112 w 734505"/>
                <a:gd name="connsiteY37" fmla="*/ 220286 h 735979"/>
                <a:gd name="connsiteX38" fmla="*/ 257577 w 734505"/>
                <a:gd name="connsiteY38" fmla="*/ 196395 h 735979"/>
                <a:gd name="connsiteX39" fmla="*/ 227586 w 734505"/>
                <a:gd name="connsiteY39" fmla="*/ 211270 h 735979"/>
                <a:gd name="connsiteX40" fmla="*/ 215402 w 734505"/>
                <a:gd name="connsiteY40" fmla="*/ 200096 h 735979"/>
                <a:gd name="connsiteX41" fmla="*/ 189034 w 734505"/>
                <a:gd name="connsiteY41" fmla="*/ 228847 h 735979"/>
                <a:gd name="connsiteX42" fmla="*/ 13766 w 734505"/>
                <a:gd name="connsiteY42" fmla="*/ 315347 h 735979"/>
                <a:gd name="connsiteX43" fmla="*/ 238993 w 734505"/>
                <a:gd name="connsiteY43" fmla="*/ 1283 h 735979"/>
                <a:gd name="connsiteX44" fmla="*/ 652101 w 734505"/>
                <a:gd name="connsiteY44" fmla="*/ 95361 h 735979"/>
                <a:gd name="connsiteX45" fmla="*/ 602372 w 734505"/>
                <a:gd name="connsiteY45" fmla="*/ 557888 h 735979"/>
                <a:gd name="connsiteX46" fmla="*/ 146920 w 734505"/>
                <a:gd name="connsiteY46" fmla="*/ 655663 h 735979"/>
                <a:gd name="connsiteX47" fmla="*/ 34164 w 734505"/>
                <a:gd name="connsiteY47" fmla="*/ 555144 h 735979"/>
                <a:gd name="connsiteX48" fmla="*/ 13766 w 734505"/>
                <a:gd name="connsiteY48" fmla="*/ 315347 h 735979"/>
                <a:gd name="connsiteX0" fmla="*/ 348892 w 720739"/>
                <a:gd name="connsiteY0" fmla="*/ 335142 h 735979"/>
                <a:gd name="connsiteX1" fmla="*/ 361732 w 720739"/>
                <a:gd name="connsiteY1" fmla="*/ 326619 h 735979"/>
                <a:gd name="connsiteX2" fmla="*/ 387597 w 720739"/>
                <a:gd name="connsiteY2" fmla="*/ 334106 h 735979"/>
                <a:gd name="connsiteX3" fmla="*/ 399661 w 720739"/>
                <a:gd name="connsiteY3" fmla="*/ 375173 h 735979"/>
                <a:gd name="connsiteX4" fmla="*/ 398080 w 720739"/>
                <a:gd name="connsiteY4" fmla="*/ 380253 h 735979"/>
                <a:gd name="connsiteX5" fmla="*/ 348892 w 720739"/>
                <a:gd name="connsiteY5" fmla="*/ 335142 h 735979"/>
                <a:gd name="connsiteX6" fmla="*/ 230573 w 720739"/>
                <a:gd name="connsiteY6" fmla="*/ 279568 h 735979"/>
                <a:gd name="connsiteX7" fmla="*/ 274785 w 720739"/>
                <a:gd name="connsiteY7" fmla="*/ 320114 h 735979"/>
                <a:gd name="connsiteX8" fmla="*/ 274325 w 720739"/>
                <a:gd name="connsiteY8" fmla="*/ 320230 h 735979"/>
                <a:gd name="connsiteX9" fmla="*/ 239949 w 720739"/>
                <a:gd name="connsiteY9" fmla="*/ 310362 h 735979"/>
                <a:gd name="connsiteX10" fmla="*/ 239704 w 720739"/>
                <a:gd name="connsiteY10" fmla="*/ 310653 h 735979"/>
                <a:gd name="connsiteX11" fmla="*/ 230573 w 720739"/>
                <a:gd name="connsiteY11" fmla="*/ 279568 h 735979"/>
                <a:gd name="connsiteX12" fmla="*/ 175268 w 720739"/>
                <a:gd name="connsiteY12" fmla="*/ 228847 h 735979"/>
                <a:gd name="connsiteX13" fmla="*/ 188006 w 720739"/>
                <a:gd name="connsiteY13" fmla="*/ 240529 h 735979"/>
                <a:gd name="connsiteX14" fmla="*/ 176755 w 720739"/>
                <a:gd name="connsiteY14" fmla="*/ 263979 h 735979"/>
                <a:gd name="connsiteX15" fmla="*/ 204557 w 720739"/>
                <a:gd name="connsiteY15" fmla="*/ 352299 h 735979"/>
                <a:gd name="connsiteX16" fmla="*/ 280854 w 720739"/>
                <a:gd name="connsiteY16" fmla="*/ 374721 h 735979"/>
                <a:gd name="connsiteX17" fmla="*/ 318685 w 720739"/>
                <a:gd name="connsiteY17" fmla="*/ 360374 h 735979"/>
                <a:gd name="connsiteX18" fmla="*/ 369238 w 720739"/>
                <a:gd name="connsiteY18" fmla="*/ 406737 h 735979"/>
                <a:gd name="connsiteX19" fmla="*/ 326994 w 720739"/>
                <a:gd name="connsiteY19" fmla="*/ 395556 h 735979"/>
                <a:gd name="connsiteX20" fmla="*/ 284800 w 720739"/>
                <a:gd name="connsiteY20" fmla="*/ 437405 h 735979"/>
                <a:gd name="connsiteX21" fmla="*/ 385369 w 720739"/>
                <a:gd name="connsiteY21" fmla="*/ 463944 h 735979"/>
                <a:gd name="connsiteX22" fmla="*/ 415793 w 720739"/>
                <a:gd name="connsiteY22" fmla="*/ 449431 h 735979"/>
                <a:gd name="connsiteX23" fmla="*/ 428615 w 720739"/>
                <a:gd name="connsiteY23" fmla="*/ 461191 h 735979"/>
                <a:gd name="connsiteX24" fmla="*/ 454984 w 720739"/>
                <a:gd name="connsiteY24" fmla="*/ 432439 h 735979"/>
                <a:gd name="connsiteX25" fmla="*/ 443119 w 720739"/>
                <a:gd name="connsiteY25" fmla="*/ 421557 h 735979"/>
                <a:gd name="connsiteX26" fmla="*/ 457464 w 720739"/>
                <a:gd name="connsiteY26" fmla="*/ 388972 h 735979"/>
                <a:gd name="connsiteX27" fmla="*/ 428362 w 720739"/>
                <a:gd name="connsiteY27" fmla="*/ 290936 h 735979"/>
                <a:gd name="connsiteX28" fmla="*/ 428522 w 720739"/>
                <a:gd name="connsiteY28" fmla="*/ 290749 h 735979"/>
                <a:gd name="connsiteX29" fmla="*/ 427395 w 720739"/>
                <a:gd name="connsiteY29" fmla="*/ 289921 h 735979"/>
                <a:gd name="connsiteX30" fmla="*/ 427012 w 720739"/>
                <a:gd name="connsiteY30" fmla="*/ 289519 h 735979"/>
                <a:gd name="connsiteX31" fmla="*/ 426946 w 720739"/>
                <a:gd name="connsiteY31" fmla="*/ 289591 h 735979"/>
                <a:gd name="connsiteX32" fmla="*/ 352820 w 720739"/>
                <a:gd name="connsiteY32" fmla="*/ 270558 h 735979"/>
                <a:gd name="connsiteX33" fmla="*/ 307521 w 720739"/>
                <a:gd name="connsiteY33" fmla="*/ 297202 h 735979"/>
                <a:gd name="connsiteX34" fmla="*/ 255205 w 720739"/>
                <a:gd name="connsiteY34" fmla="*/ 249223 h 735979"/>
                <a:gd name="connsiteX35" fmla="*/ 258260 w 720739"/>
                <a:gd name="connsiteY35" fmla="*/ 247904 h 735979"/>
                <a:gd name="connsiteX36" fmla="*/ 296362 w 720739"/>
                <a:gd name="connsiteY36" fmla="*/ 257959 h 735979"/>
                <a:gd name="connsiteX37" fmla="*/ 334346 w 720739"/>
                <a:gd name="connsiteY37" fmla="*/ 220286 h 735979"/>
                <a:gd name="connsiteX38" fmla="*/ 243811 w 720739"/>
                <a:gd name="connsiteY38" fmla="*/ 196395 h 735979"/>
                <a:gd name="connsiteX39" fmla="*/ 213820 w 720739"/>
                <a:gd name="connsiteY39" fmla="*/ 211270 h 735979"/>
                <a:gd name="connsiteX40" fmla="*/ 201636 w 720739"/>
                <a:gd name="connsiteY40" fmla="*/ 200096 h 735979"/>
                <a:gd name="connsiteX41" fmla="*/ 175268 w 720739"/>
                <a:gd name="connsiteY41" fmla="*/ 228847 h 735979"/>
                <a:gd name="connsiteX42" fmla="*/ 0 w 720739"/>
                <a:gd name="connsiteY42" fmla="*/ 315347 h 735979"/>
                <a:gd name="connsiteX43" fmla="*/ 225227 w 720739"/>
                <a:gd name="connsiteY43" fmla="*/ 1283 h 735979"/>
                <a:gd name="connsiteX44" fmla="*/ 638335 w 720739"/>
                <a:gd name="connsiteY44" fmla="*/ 95361 h 735979"/>
                <a:gd name="connsiteX45" fmla="*/ 588606 w 720739"/>
                <a:gd name="connsiteY45" fmla="*/ 557888 h 735979"/>
                <a:gd name="connsiteX46" fmla="*/ 133154 w 720739"/>
                <a:gd name="connsiteY46" fmla="*/ 655663 h 735979"/>
                <a:gd name="connsiteX47" fmla="*/ 0 w 720739"/>
                <a:gd name="connsiteY47" fmla="*/ 315347 h 735979"/>
                <a:gd name="connsiteX0" fmla="*/ 348892 w 720739"/>
                <a:gd name="connsiteY0" fmla="*/ 335142 h 719800"/>
                <a:gd name="connsiteX1" fmla="*/ 361732 w 720739"/>
                <a:gd name="connsiteY1" fmla="*/ 326619 h 719800"/>
                <a:gd name="connsiteX2" fmla="*/ 387597 w 720739"/>
                <a:gd name="connsiteY2" fmla="*/ 334106 h 719800"/>
                <a:gd name="connsiteX3" fmla="*/ 399661 w 720739"/>
                <a:gd name="connsiteY3" fmla="*/ 375173 h 719800"/>
                <a:gd name="connsiteX4" fmla="*/ 398080 w 720739"/>
                <a:gd name="connsiteY4" fmla="*/ 380253 h 719800"/>
                <a:gd name="connsiteX5" fmla="*/ 348892 w 720739"/>
                <a:gd name="connsiteY5" fmla="*/ 335142 h 719800"/>
                <a:gd name="connsiteX6" fmla="*/ 230573 w 720739"/>
                <a:gd name="connsiteY6" fmla="*/ 279568 h 719800"/>
                <a:gd name="connsiteX7" fmla="*/ 274785 w 720739"/>
                <a:gd name="connsiteY7" fmla="*/ 320114 h 719800"/>
                <a:gd name="connsiteX8" fmla="*/ 274325 w 720739"/>
                <a:gd name="connsiteY8" fmla="*/ 320230 h 719800"/>
                <a:gd name="connsiteX9" fmla="*/ 239949 w 720739"/>
                <a:gd name="connsiteY9" fmla="*/ 310362 h 719800"/>
                <a:gd name="connsiteX10" fmla="*/ 239704 w 720739"/>
                <a:gd name="connsiteY10" fmla="*/ 310653 h 719800"/>
                <a:gd name="connsiteX11" fmla="*/ 230573 w 720739"/>
                <a:gd name="connsiteY11" fmla="*/ 279568 h 719800"/>
                <a:gd name="connsiteX12" fmla="*/ 175268 w 720739"/>
                <a:gd name="connsiteY12" fmla="*/ 228847 h 719800"/>
                <a:gd name="connsiteX13" fmla="*/ 188006 w 720739"/>
                <a:gd name="connsiteY13" fmla="*/ 240529 h 719800"/>
                <a:gd name="connsiteX14" fmla="*/ 176755 w 720739"/>
                <a:gd name="connsiteY14" fmla="*/ 263979 h 719800"/>
                <a:gd name="connsiteX15" fmla="*/ 204557 w 720739"/>
                <a:gd name="connsiteY15" fmla="*/ 352299 h 719800"/>
                <a:gd name="connsiteX16" fmla="*/ 280854 w 720739"/>
                <a:gd name="connsiteY16" fmla="*/ 374721 h 719800"/>
                <a:gd name="connsiteX17" fmla="*/ 318685 w 720739"/>
                <a:gd name="connsiteY17" fmla="*/ 360374 h 719800"/>
                <a:gd name="connsiteX18" fmla="*/ 369238 w 720739"/>
                <a:gd name="connsiteY18" fmla="*/ 406737 h 719800"/>
                <a:gd name="connsiteX19" fmla="*/ 326994 w 720739"/>
                <a:gd name="connsiteY19" fmla="*/ 395556 h 719800"/>
                <a:gd name="connsiteX20" fmla="*/ 284800 w 720739"/>
                <a:gd name="connsiteY20" fmla="*/ 437405 h 719800"/>
                <a:gd name="connsiteX21" fmla="*/ 385369 w 720739"/>
                <a:gd name="connsiteY21" fmla="*/ 463944 h 719800"/>
                <a:gd name="connsiteX22" fmla="*/ 415793 w 720739"/>
                <a:gd name="connsiteY22" fmla="*/ 449431 h 719800"/>
                <a:gd name="connsiteX23" fmla="*/ 428615 w 720739"/>
                <a:gd name="connsiteY23" fmla="*/ 461191 h 719800"/>
                <a:gd name="connsiteX24" fmla="*/ 454984 w 720739"/>
                <a:gd name="connsiteY24" fmla="*/ 432439 h 719800"/>
                <a:gd name="connsiteX25" fmla="*/ 443119 w 720739"/>
                <a:gd name="connsiteY25" fmla="*/ 421557 h 719800"/>
                <a:gd name="connsiteX26" fmla="*/ 457464 w 720739"/>
                <a:gd name="connsiteY26" fmla="*/ 388972 h 719800"/>
                <a:gd name="connsiteX27" fmla="*/ 428362 w 720739"/>
                <a:gd name="connsiteY27" fmla="*/ 290936 h 719800"/>
                <a:gd name="connsiteX28" fmla="*/ 428522 w 720739"/>
                <a:gd name="connsiteY28" fmla="*/ 290749 h 719800"/>
                <a:gd name="connsiteX29" fmla="*/ 427395 w 720739"/>
                <a:gd name="connsiteY29" fmla="*/ 289921 h 719800"/>
                <a:gd name="connsiteX30" fmla="*/ 427012 w 720739"/>
                <a:gd name="connsiteY30" fmla="*/ 289519 h 719800"/>
                <a:gd name="connsiteX31" fmla="*/ 426946 w 720739"/>
                <a:gd name="connsiteY31" fmla="*/ 289591 h 719800"/>
                <a:gd name="connsiteX32" fmla="*/ 352820 w 720739"/>
                <a:gd name="connsiteY32" fmla="*/ 270558 h 719800"/>
                <a:gd name="connsiteX33" fmla="*/ 307521 w 720739"/>
                <a:gd name="connsiteY33" fmla="*/ 297202 h 719800"/>
                <a:gd name="connsiteX34" fmla="*/ 255205 w 720739"/>
                <a:gd name="connsiteY34" fmla="*/ 249223 h 719800"/>
                <a:gd name="connsiteX35" fmla="*/ 258260 w 720739"/>
                <a:gd name="connsiteY35" fmla="*/ 247904 h 719800"/>
                <a:gd name="connsiteX36" fmla="*/ 296362 w 720739"/>
                <a:gd name="connsiteY36" fmla="*/ 257959 h 719800"/>
                <a:gd name="connsiteX37" fmla="*/ 334346 w 720739"/>
                <a:gd name="connsiteY37" fmla="*/ 220286 h 719800"/>
                <a:gd name="connsiteX38" fmla="*/ 243811 w 720739"/>
                <a:gd name="connsiteY38" fmla="*/ 196395 h 719800"/>
                <a:gd name="connsiteX39" fmla="*/ 213820 w 720739"/>
                <a:gd name="connsiteY39" fmla="*/ 211270 h 719800"/>
                <a:gd name="connsiteX40" fmla="*/ 201636 w 720739"/>
                <a:gd name="connsiteY40" fmla="*/ 200096 h 719800"/>
                <a:gd name="connsiteX41" fmla="*/ 175268 w 720739"/>
                <a:gd name="connsiteY41" fmla="*/ 228847 h 719800"/>
                <a:gd name="connsiteX42" fmla="*/ 0 w 720739"/>
                <a:gd name="connsiteY42" fmla="*/ 315347 h 719800"/>
                <a:gd name="connsiteX43" fmla="*/ 225227 w 720739"/>
                <a:gd name="connsiteY43" fmla="*/ 1283 h 719800"/>
                <a:gd name="connsiteX44" fmla="*/ 638335 w 720739"/>
                <a:gd name="connsiteY44" fmla="*/ 95361 h 719800"/>
                <a:gd name="connsiteX45" fmla="*/ 588606 w 720739"/>
                <a:gd name="connsiteY45" fmla="*/ 557888 h 719800"/>
                <a:gd name="connsiteX46" fmla="*/ 81233 w 720739"/>
                <a:gd name="connsiteY46" fmla="*/ 624201 h 719800"/>
                <a:gd name="connsiteX47" fmla="*/ 0 w 720739"/>
                <a:gd name="connsiteY47" fmla="*/ 315347 h 719800"/>
                <a:gd name="connsiteX0" fmla="*/ 348892 w 720739"/>
                <a:gd name="connsiteY0" fmla="*/ 335142 h 719800"/>
                <a:gd name="connsiteX1" fmla="*/ 361732 w 720739"/>
                <a:gd name="connsiteY1" fmla="*/ 326619 h 719800"/>
                <a:gd name="connsiteX2" fmla="*/ 387597 w 720739"/>
                <a:gd name="connsiteY2" fmla="*/ 334106 h 719800"/>
                <a:gd name="connsiteX3" fmla="*/ 399661 w 720739"/>
                <a:gd name="connsiteY3" fmla="*/ 375173 h 719800"/>
                <a:gd name="connsiteX4" fmla="*/ 398080 w 720739"/>
                <a:gd name="connsiteY4" fmla="*/ 380253 h 719800"/>
                <a:gd name="connsiteX5" fmla="*/ 348892 w 720739"/>
                <a:gd name="connsiteY5" fmla="*/ 335142 h 719800"/>
                <a:gd name="connsiteX6" fmla="*/ 230573 w 720739"/>
                <a:gd name="connsiteY6" fmla="*/ 279568 h 719800"/>
                <a:gd name="connsiteX7" fmla="*/ 274785 w 720739"/>
                <a:gd name="connsiteY7" fmla="*/ 320114 h 719800"/>
                <a:gd name="connsiteX8" fmla="*/ 274325 w 720739"/>
                <a:gd name="connsiteY8" fmla="*/ 320230 h 719800"/>
                <a:gd name="connsiteX9" fmla="*/ 239949 w 720739"/>
                <a:gd name="connsiteY9" fmla="*/ 310362 h 719800"/>
                <a:gd name="connsiteX10" fmla="*/ 239704 w 720739"/>
                <a:gd name="connsiteY10" fmla="*/ 310653 h 719800"/>
                <a:gd name="connsiteX11" fmla="*/ 230573 w 720739"/>
                <a:gd name="connsiteY11" fmla="*/ 279568 h 719800"/>
                <a:gd name="connsiteX12" fmla="*/ 175268 w 720739"/>
                <a:gd name="connsiteY12" fmla="*/ 228847 h 719800"/>
                <a:gd name="connsiteX13" fmla="*/ 188006 w 720739"/>
                <a:gd name="connsiteY13" fmla="*/ 240529 h 719800"/>
                <a:gd name="connsiteX14" fmla="*/ 176755 w 720739"/>
                <a:gd name="connsiteY14" fmla="*/ 263979 h 719800"/>
                <a:gd name="connsiteX15" fmla="*/ 204557 w 720739"/>
                <a:gd name="connsiteY15" fmla="*/ 352299 h 719800"/>
                <a:gd name="connsiteX16" fmla="*/ 280854 w 720739"/>
                <a:gd name="connsiteY16" fmla="*/ 374721 h 719800"/>
                <a:gd name="connsiteX17" fmla="*/ 318685 w 720739"/>
                <a:gd name="connsiteY17" fmla="*/ 360374 h 719800"/>
                <a:gd name="connsiteX18" fmla="*/ 369238 w 720739"/>
                <a:gd name="connsiteY18" fmla="*/ 406737 h 719800"/>
                <a:gd name="connsiteX19" fmla="*/ 326994 w 720739"/>
                <a:gd name="connsiteY19" fmla="*/ 395556 h 719800"/>
                <a:gd name="connsiteX20" fmla="*/ 284800 w 720739"/>
                <a:gd name="connsiteY20" fmla="*/ 437405 h 719800"/>
                <a:gd name="connsiteX21" fmla="*/ 385369 w 720739"/>
                <a:gd name="connsiteY21" fmla="*/ 463944 h 719800"/>
                <a:gd name="connsiteX22" fmla="*/ 415793 w 720739"/>
                <a:gd name="connsiteY22" fmla="*/ 449431 h 719800"/>
                <a:gd name="connsiteX23" fmla="*/ 428615 w 720739"/>
                <a:gd name="connsiteY23" fmla="*/ 461191 h 719800"/>
                <a:gd name="connsiteX24" fmla="*/ 454984 w 720739"/>
                <a:gd name="connsiteY24" fmla="*/ 432439 h 719800"/>
                <a:gd name="connsiteX25" fmla="*/ 443119 w 720739"/>
                <a:gd name="connsiteY25" fmla="*/ 421557 h 719800"/>
                <a:gd name="connsiteX26" fmla="*/ 457464 w 720739"/>
                <a:gd name="connsiteY26" fmla="*/ 388972 h 719800"/>
                <a:gd name="connsiteX27" fmla="*/ 428362 w 720739"/>
                <a:gd name="connsiteY27" fmla="*/ 290936 h 719800"/>
                <a:gd name="connsiteX28" fmla="*/ 428522 w 720739"/>
                <a:gd name="connsiteY28" fmla="*/ 290749 h 719800"/>
                <a:gd name="connsiteX29" fmla="*/ 427395 w 720739"/>
                <a:gd name="connsiteY29" fmla="*/ 289921 h 719800"/>
                <a:gd name="connsiteX30" fmla="*/ 427012 w 720739"/>
                <a:gd name="connsiteY30" fmla="*/ 289519 h 719800"/>
                <a:gd name="connsiteX31" fmla="*/ 426946 w 720739"/>
                <a:gd name="connsiteY31" fmla="*/ 289591 h 719800"/>
                <a:gd name="connsiteX32" fmla="*/ 352820 w 720739"/>
                <a:gd name="connsiteY32" fmla="*/ 270558 h 719800"/>
                <a:gd name="connsiteX33" fmla="*/ 307521 w 720739"/>
                <a:gd name="connsiteY33" fmla="*/ 297202 h 719800"/>
                <a:gd name="connsiteX34" fmla="*/ 255205 w 720739"/>
                <a:gd name="connsiteY34" fmla="*/ 249223 h 719800"/>
                <a:gd name="connsiteX35" fmla="*/ 258260 w 720739"/>
                <a:gd name="connsiteY35" fmla="*/ 247904 h 719800"/>
                <a:gd name="connsiteX36" fmla="*/ 296362 w 720739"/>
                <a:gd name="connsiteY36" fmla="*/ 257959 h 719800"/>
                <a:gd name="connsiteX37" fmla="*/ 334346 w 720739"/>
                <a:gd name="connsiteY37" fmla="*/ 220286 h 719800"/>
                <a:gd name="connsiteX38" fmla="*/ 243811 w 720739"/>
                <a:gd name="connsiteY38" fmla="*/ 196395 h 719800"/>
                <a:gd name="connsiteX39" fmla="*/ 213820 w 720739"/>
                <a:gd name="connsiteY39" fmla="*/ 211270 h 719800"/>
                <a:gd name="connsiteX40" fmla="*/ 201636 w 720739"/>
                <a:gd name="connsiteY40" fmla="*/ 200096 h 719800"/>
                <a:gd name="connsiteX41" fmla="*/ 175268 w 720739"/>
                <a:gd name="connsiteY41" fmla="*/ 228847 h 719800"/>
                <a:gd name="connsiteX42" fmla="*/ 0 w 720739"/>
                <a:gd name="connsiteY42" fmla="*/ 315347 h 719800"/>
                <a:gd name="connsiteX43" fmla="*/ 225227 w 720739"/>
                <a:gd name="connsiteY43" fmla="*/ 1283 h 719800"/>
                <a:gd name="connsiteX44" fmla="*/ 638335 w 720739"/>
                <a:gd name="connsiteY44" fmla="*/ 95361 h 719800"/>
                <a:gd name="connsiteX45" fmla="*/ 588606 w 720739"/>
                <a:gd name="connsiteY45" fmla="*/ 557888 h 719800"/>
                <a:gd name="connsiteX46" fmla="*/ 81233 w 720739"/>
                <a:gd name="connsiteY46" fmla="*/ 624201 h 719800"/>
                <a:gd name="connsiteX47" fmla="*/ 0 w 720739"/>
                <a:gd name="connsiteY47" fmla="*/ 315347 h 719800"/>
                <a:gd name="connsiteX0" fmla="*/ 348892 w 720739"/>
                <a:gd name="connsiteY0" fmla="*/ 335142 h 729933"/>
                <a:gd name="connsiteX1" fmla="*/ 361732 w 720739"/>
                <a:gd name="connsiteY1" fmla="*/ 326619 h 729933"/>
                <a:gd name="connsiteX2" fmla="*/ 387597 w 720739"/>
                <a:gd name="connsiteY2" fmla="*/ 334106 h 729933"/>
                <a:gd name="connsiteX3" fmla="*/ 399661 w 720739"/>
                <a:gd name="connsiteY3" fmla="*/ 375173 h 729933"/>
                <a:gd name="connsiteX4" fmla="*/ 398080 w 720739"/>
                <a:gd name="connsiteY4" fmla="*/ 380253 h 729933"/>
                <a:gd name="connsiteX5" fmla="*/ 348892 w 720739"/>
                <a:gd name="connsiteY5" fmla="*/ 335142 h 729933"/>
                <a:gd name="connsiteX6" fmla="*/ 230573 w 720739"/>
                <a:gd name="connsiteY6" fmla="*/ 279568 h 729933"/>
                <a:gd name="connsiteX7" fmla="*/ 274785 w 720739"/>
                <a:gd name="connsiteY7" fmla="*/ 320114 h 729933"/>
                <a:gd name="connsiteX8" fmla="*/ 274325 w 720739"/>
                <a:gd name="connsiteY8" fmla="*/ 320230 h 729933"/>
                <a:gd name="connsiteX9" fmla="*/ 239949 w 720739"/>
                <a:gd name="connsiteY9" fmla="*/ 310362 h 729933"/>
                <a:gd name="connsiteX10" fmla="*/ 239704 w 720739"/>
                <a:gd name="connsiteY10" fmla="*/ 310653 h 729933"/>
                <a:gd name="connsiteX11" fmla="*/ 230573 w 720739"/>
                <a:gd name="connsiteY11" fmla="*/ 279568 h 729933"/>
                <a:gd name="connsiteX12" fmla="*/ 175268 w 720739"/>
                <a:gd name="connsiteY12" fmla="*/ 228847 h 729933"/>
                <a:gd name="connsiteX13" fmla="*/ 188006 w 720739"/>
                <a:gd name="connsiteY13" fmla="*/ 240529 h 729933"/>
                <a:gd name="connsiteX14" fmla="*/ 176755 w 720739"/>
                <a:gd name="connsiteY14" fmla="*/ 263979 h 729933"/>
                <a:gd name="connsiteX15" fmla="*/ 204557 w 720739"/>
                <a:gd name="connsiteY15" fmla="*/ 352299 h 729933"/>
                <a:gd name="connsiteX16" fmla="*/ 280854 w 720739"/>
                <a:gd name="connsiteY16" fmla="*/ 374721 h 729933"/>
                <a:gd name="connsiteX17" fmla="*/ 318685 w 720739"/>
                <a:gd name="connsiteY17" fmla="*/ 360374 h 729933"/>
                <a:gd name="connsiteX18" fmla="*/ 369238 w 720739"/>
                <a:gd name="connsiteY18" fmla="*/ 406737 h 729933"/>
                <a:gd name="connsiteX19" fmla="*/ 326994 w 720739"/>
                <a:gd name="connsiteY19" fmla="*/ 395556 h 729933"/>
                <a:gd name="connsiteX20" fmla="*/ 284800 w 720739"/>
                <a:gd name="connsiteY20" fmla="*/ 437405 h 729933"/>
                <a:gd name="connsiteX21" fmla="*/ 385369 w 720739"/>
                <a:gd name="connsiteY21" fmla="*/ 463944 h 729933"/>
                <a:gd name="connsiteX22" fmla="*/ 415793 w 720739"/>
                <a:gd name="connsiteY22" fmla="*/ 449431 h 729933"/>
                <a:gd name="connsiteX23" fmla="*/ 428615 w 720739"/>
                <a:gd name="connsiteY23" fmla="*/ 461191 h 729933"/>
                <a:gd name="connsiteX24" fmla="*/ 454984 w 720739"/>
                <a:gd name="connsiteY24" fmla="*/ 432439 h 729933"/>
                <a:gd name="connsiteX25" fmla="*/ 443119 w 720739"/>
                <a:gd name="connsiteY25" fmla="*/ 421557 h 729933"/>
                <a:gd name="connsiteX26" fmla="*/ 457464 w 720739"/>
                <a:gd name="connsiteY26" fmla="*/ 388972 h 729933"/>
                <a:gd name="connsiteX27" fmla="*/ 428362 w 720739"/>
                <a:gd name="connsiteY27" fmla="*/ 290936 h 729933"/>
                <a:gd name="connsiteX28" fmla="*/ 428522 w 720739"/>
                <a:gd name="connsiteY28" fmla="*/ 290749 h 729933"/>
                <a:gd name="connsiteX29" fmla="*/ 427395 w 720739"/>
                <a:gd name="connsiteY29" fmla="*/ 289921 h 729933"/>
                <a:gd name="connsiteX30" fmla="*/ 427012 w 720739"/>
                <a:gd name="connsiteY30" fmla="*/ 289519 h 729933"/>
                <a:gd name="connsiteX31" fmla="*/ 426946 w 720739"/>
                <a:gd name="connsiteY31" fmla="*/ 289591 h 729933"/>
                <a:gd name="connsiteX32" fmla="*/ 352820 w 720739"/>
                <a:gd name="connsiteY32" fmla="*/ 270558 h 729933"/>
                <a:gd name="connsiteX33" fmla="*/ 307521 w 720739"/>
                <a:gd name="connsiteY33" fmla="*/ 297202 h 729933"/>
                <a:gd name="connsiteX34" fmla="*/ 255205 w 720739"/>
                <a:gd name="connsiteY34" fmla="*/ 249223 h 729933"/>
                <a:gd name="connsiteX35" fmla="*/ 258260 w 720739"/>
                <a:gd name="connsiteY35" fmla="*/ 247904 h 729933"/>
                <a:gd name="connsiteX36" fmla="*/ 296362 w 720739"/>
                <a:gd name="connsiteY36" fmla="*/ 257959 h 729933"/>
                <a:gd name="connsiteX37" fmla="*/ 334346 w 720739"/>
                <a:gd name="connsiteY37" fmla="*/ 220286 h 729933"/>
                <a:gd name="connsiteX38" fmla="*/ 243811 w 720739"/>
                <a:gd name="connsiteY38" fmla="*/ 196395 h 729933"/>
                <a:gd name="connsiteX39" fmla="*/ 213820 w 720739"/>
                <a:gd name="connsiteY39" fmla="*/ 211270 h 729933"/>
                <a:gd name="connsiteX40" fmla="*/ 201636 w 720739"/>
                <a:gd name="connsiteY40" fmla="*/ 200096 h 729933"/>
                <a:gd name="connsiteX41" fmla="*/ 175268 w 720739"/>
                <a:gd name="connsiteY41" fmla="*/ 228847 h 729933"/>
                <a:gd name="connsiteX42" fmla="*/ 0 w 720739"/>
                <a:gd name="connsiteY42" fmla="*/ 315347 h 729933"/>
                <a:gd name="connsiteX43" fmla="*/ 225227 w 720739"/>
                <a:gd name="connsiteY43" fmla="*/ 1283 h 729933"/>
                <a:gd name="connsiteX44" fmla="*/ 638335 w 720739"/>
                <a:gd name="connsiteY44" fmla="*/ 95361 h 729933"/>
                <a:gd name="connsiteX45" fmla="*/ 588606 w 720739"/>
                <a:gd name="connsiteY45" fmla="*/ 557888 h 729933"/>
                <a:gd name="connsiteX46" fmla="*/ 120870 w 720739"/>
                <a:gd name="connsiteY46" fmla="*/ 644397 h 729933"/>
                <a:gd name="connsiteX47" fmla="*/ 0 w 720739"/>
                <a:gd name="connsiteY47" fmla="*/ 315347 h 729933"/>
                <a:gd name="connsiteX0" fmla="*/ 348892 w 720739"/>
                <a:gd name="connsiteY0" fmla="*/ 335142 h 731465"/>
                <a:gd name="connsiteX1" fmla="*/ 361732 w 720739"/>
                <a:gd name="connsiteY1" fmla="*/ 326619 h 731465"/>
                <a:gd name="connsiteX2" fmla="*/ 387597 w 720739"/>
                <a:gd name="connsiteY2" fmla="*/ 334106 h 731465"/>
                <a:gd name="connsiteX3" fmla="*/ 399661 w 720739"/>
                <a:gd name="connsiteY3" fmla="*/ 375173 h 731465"/>
                <a:gd name="connsiteX4" fmla="*/ 398080 w 720739"/>
                <a:gd name="connsiteY4" fmla="*/ 380253 h 731465"/>
                <a:gd name="connsiteX5" fmla="*/ 348892 w 720739"/>
                <a:gd name="connsiteY5" fmla="*/ 335142 h 731465"/>
                <a:gd name="connsiteX6" fmla="*/ 230573 w 720739"/>
                <a:gd name="connsiteY6" fmla="*/ 279568 h 731465"/>
                <a:gd name="connsiteX7" fmla="*/ 274785 w 720739"/>
                <a:gd name="connsiteY7" fmla="*/ 320114 h 731465"/>
                <a:gd name="connsiteX8" fmla="*/ 274325 w 720739"/>
                <a:gd name="connsiteY8" fmla="*/ 320230 h 731465"/>
                <a:gd name="connsiteX9" fmla="*/ 239949 w 720739"/>
                <a:gd name="connsiteY9" fmla="*/ 310362 h 731465"/>
                <a:gd name="connsiteX10" fmla="*/ 239704 w 720739"/>
                <a:gd name="connsiteY10" fmla="*/ 310653 h 731465"/>
                <a:gd name="connsiteX11" fmla="*/ 230573 w 720739"/>
                <a:gd name="connsiteY11" fmla="*/ 279568 h 731465"/>
                <a:gd name="connsiteX12" fmla="*/ 175268 w 720739"/>
                <a:gd name="connsiteY12" fmla="*/ 228847 h 731465"/>
                <a:gd name="connsiteX13" fmla="*/ 188006 w 720739"/>
                <a:gd name="connsiteY13" fmla="*/ 240529 h 731465"/>
                <a:gd name="connsiteX14" fmla="*/ 176755 w 720739"/>
                <a:gd name="connsiteY14" fmla="*/ 263979 h 731465"/>
                <a:gd name="connsiteX15" fmla="*/ 204557 w 720739"/>
                <a:gd name="connsiteY15" fmla="*/ 352299 h 731465"/>
                <a:gd name="connsiteX16" fmla="*/ 280854 w 720739"/>
                <a:gd name="connsiteY16" fmla="*/ 374721 h 731465"/>
                <a:gd name="connsiteX17" fmla="*/ 318685 w 720739"/>
                <a:gd name="connsiteY17" fmla="*/ 360374 h 731465"/>
                <a:gd name="connsiteX18" fmla="*/ 369238 w 720739"/>
                <a:gd name="connsiteY18" fmla="*/ 406737 h 731465"/>
                <a:gd name="connsiteX19" fmla="*/ 326994 w 720739"/>
                <a:gd name="connsiteY19" fmla="*/ 395556 h 731465"/>
                <a:gd name="connsiteX20" fmla="*/ 284800 w 720739"/>
                <a:gd name="connsiteY20" fmla="*/ 437405 h 731465"/>
                <a:gd name="connsiteX21" fmla="*/ 385369 w 720739"/>
                <a:gd name="connsiteY21" fmla="*/ 463944 h 731465"/>
                <a:gd name="connsiteX22" fmla="*/ 415793 w 720739"/>
                <a:gd name="connsiteY22" fmla="*/ 449431 h 731465"/>
                <a:gd name="connsiteX23" fmla="*/ 428615 w 720739"/>
                <a:gd name="connsiteY23" fmla="*/ 461191 h 731465"/>
                <a:gd name="connsiteX24" fmla="*/ 454984 w 720739"/>
                <a:gd name="connsiteY24" fmla="*/ 432439 h 731465"/>
                <a:gd name="connsiteX25" fmla="*/ 443119 w 720739"/>
                <a:gd name="connsiteY25" fmla="*/ 421557 h 731465"/>
                <a:gd name="connsiteX26" fmla="*/ 457464 w 720739"/>
                <a:gd name="connsiteY26" fmla="*/ 388972 h 731465"/>
                <a:gd name="connsiteX27" fmla="*/ 428362 w 720739"/>
                <a:gd name="connsiteY27" fmla="*/ 290936 h 731465"/>
                <a:gd name="connsiteX28" fmla="*/ 428522 w 720739"/>
                <a:gd name="connsiteY28" fmla="*/ 290749 h 731465"/>
                <a:gd name="connsiteX29" fmla="*/ 427395 w 720739"/>
                <a:gd name="connsiteY29" fmla="*/ 289921 h 731465"/>
                <a:gd name="connsiteX30" fmla="*/ 427012 w 720739"/>
                <a:gd name="connsiteY30" fmla="*/ 289519 h 731465"/>
                <a:gd name="connsiteX31" fmla="*/ 426946 w 720739"/>
                <a:gd name="connsiteY31" fmla="*/ 289591 h 731465"/>
                <a:gd name="connsiteX32" fmla="*/ 352820 w 720739"/>
                <a:gd name="connsiteY32" fmla="*/ 270558 h 731465"/>
                <a:gd name="connsiteX33" fmla="*/ 307521 w 720739"/>
                <a:gd name="connsiteY33" fmla="*/ 297202 h 731465"/>
                <a:gd name="connsiteX34" fmla="*/ 255205 w 720739"/>
                <a:gd name="connsiteY34" fmla="*/ 249223 h 731465"/>
                <a:gd name="connsiteX35" fmla="*/ 258260 w 720739"/>
                <a:gd name="connsiteY35" fmla="*/ 247904 h 731465"/>
                <a:gd name="connsiteX36" fmla="*/ 296362 w 720739"/>
                <a:gd name="connsiteY36" fmla="*/ 257959 h 731465"/>
                <a:gd name="connsiteX37" fmla="*/ 334346 w 720739"/>
                <a:gd name="connsiteY37" fmla="*/ 220286 h 731465"/>
                <a:gd name="connsiteX38" fmla="*/ 243811 w 720739"/>
                <a:gd name="connsiteY38" fmla="*/ 196395 h 731465"/>
                <a:gd name="connsiteX39" fmla="*/ 213820 w 720739"/>
                <a:gd name="connsiteY39" fmla="*/ 211270 h 731465"/>
                <a:gd name="connsiteX40" fmla="*/ 201636 w 720739"/>
                <a:gd name="connsiteY40" fmla="*/ 200096 h 731465"/>
                <a:gd name="connsiteX41" fmla="*/ 175268 w 720739"/>
                <a:gd name="connsiteY41" fmla="*/ 228847 h 731465"/>
                <a:gd name="connsiteX42" fmla="*/ 0 w 720739"/>
                <a:gd name="connsiteY42" fmla="*/ 315347 h 731465"/>
                <a:gd name="connsiteX43" fmla="*/ 225227 w 720739"/>
                <a:gd name="connsiteY43" fmla="*/ 1283 h 731465"/>
                <a:gd name="connsiteX44" fmla="*/ 638335 w 720739"/>
                <a:gd name="connsiteY44" fmla="*/ 95361 h 731465"/>
                <a:gd name="connsiteX45" fmla="*/ 588606 w 720739"/>
                <a:gd name="connsiteY45" fmla="*/ 557888 h 731465"/>
                <a:gd name="connsiteX46" fmla="*/ 120870 w 720739"/>
                <a:gd name="connsiteY46" fmla="*/ 644397 h 731465"/>
                <a:gd name="connsiteX47" fmla="*/ 0 w 720739"/>
                <a:gd name="connsiteY47" fmla="*/ 315347 h 731465"/>
                <a:gd name="connsiteX0" fmla="*/ 348892 w 731940"/>
                <a:gd name="connsiteY0" fmla="*/ 336207 h 746412"/>
                <a:gd name="connsiteX1" fmla="*/ 361732 w 731940"/>
                <a:gd name="connsiteY1" fmla="*/ 327684 h 746412"/>
                <a:gd name="connsiteX2" fmla="*/ 387597 w 731940"/>
                <a:gd name="connsiteY2" fmla="*/ 335171 h 746412"/>
                <a:gd name="connsiteX3" fmla="*/ 399661 w 731940"/>
                <a:gd name="connsiteY3" fmla="*/ 376238 h 746412"/>
                <a:gd name="connsiteX4" fmla="*/ 398080 w 731940"/>
                <a:gd name="connsiteY4" fmla="*/ 381318 h 746412"/>
                <a:gd name="connsiteX5" fmla="*/ 348892 w 731940"/>
                <a:gd name="connsiteY5" fmla="*/ 336207 h 746412"/>
                <a:gd name="connsiteX6" fmla="*/ 230573 w 731940"/>
                <a:gd name="connsiteY6" fmla="*/ 280633 h 746412"/>
                <a:gd name="connsiteX7" fmla="*/ 274785 w 731940"/>
                <a:gd name="connsiteY7" fmla="*/ 321179 h 746412"/>
                <a:gd name="connsiteX8" fmla="*/ 274325 w 731940"/>
                <a:gd name="connsiteY8" fmla="*/ 321295 h 746412"/>
                <a:gd name="connsiteX9" fmla="*/ 239949 w 731940"/>
                <a:gd name="connsiteY9" fmla="*/ 311427 h 746412"/>
                <a:gd name="connsiteX10" fmla="*/ 239704 w 731940"/>
                <a:gd name="connsiteY10" fmla="*/ 311718 h 746412"/>
                <a:gd name="connsiteX11" fmla="*/ 230573 w 731940"/>
                <a:gd name="connsiteY11" fmla="*/ 280633 h 746412"/>
                <a:gd name="connsiteX12" fmla="*/ 175268 w 731940"/>
                <a:gd name="connsiteY12" fmla="*/ 229912 h 746412"/>
                <a:gd name="connsiteX13" fmla="*/ 188006 w 731940"/>
                <a:gd name="connsiteY13" fmla="*/ 241594 h 746412"/>
                <a:gd name="connsiteX14" fmla="*/ 176755 w 731940"/>
                <a:gd name="connsiteY14" fmla="*/ 265044 h 746412"/>
                <a:gd name="connsiteX15" fmla="*/ 204557 w 731940"/>
                <a:gd name="connsiteY15" fmla="*/ 353364 h 746412"/>
                <a:gd name="connsiteX16" fmla="*/ 280854 w 731940"/>
                <a:gd name="connsiteY16" fmla="*/ 375786 h 746412"/>
                <a:gd name="connsiteX17" fmla="*/ 318685 w 731940"/>
                <a:gd name="connsiteY17" fmla="*/ 361439 h 746412"/>
                <a:gd name="connsiteX18" fmla="*/ 369238 w 731940"/>
                <a:gd name="connsiteY18" fmla="*/ 407802 h 746412"/>
                <a:gd name="connsiteX19" fmla="*/ 326994 w 731940"/>
                <a:gd name="connsiteY19" fmla="*/ 396621 h 746412"/>
                <a:gd name="connsiteX20" fmla="*/ 284800 w 731940"/>
                <a:gd name="connsiteY20" fmla="*/ 438470 h 746412"/>
                <a:gd name="connsiteX21" fmla="*/ 385369 w 731940"/>
                <a:gd name="connsiteY21" fmla="*/ 465009 h 746412"/>
                <a:gd name="connsiteX22" fmla="*/ 415793 w 731940"/>
                <a:gd name="connsiteY22" fmla="*/ 450496 h 746412"/>
                <a:gd name="connsiteX23" fmla="*/ 428615 w 731940"/>
                <a:gd name="connsiteY23" fmla="*/ 462256 h 746412"/>
                <a:gd name="connsiteX24" fmla="*/ 454984 w 731940"/>
                <a:gd name="connsiteY24" fmla="*/ 433504 h 746412"/>
                <a:gd name="connsiteX25" fmla="*/ 443119 w 731940"/>
                <a:gd name="connsiteY25" fmla="*/ 422622 h 746412"/>
                <a:gd name="connsiteX26" fmla="*/ 457464 w 731940"/>
                <a:gd name="connsiteY26" fmla="*/ 390037 h 746412"/>
                <a:gd name="connsiteX27" fmla="*/ 428362 w 731940"/>
                <a:gd name="connsiteY27" fmla="*/ 292001 h 746412"/>
                <a:gd name="connsiteX28" fmla="*/ 428522 w 731940"/>
                <a:gd name="connsiteY28" fmla="*/ 291814 h 746412"/>
                <a:gd name="connsiteX29" fmla="*/ 427395 w 731940"/>
                <a:gd name="connsiteY29" fmla="*/ 290986 h 746412"/>
                <a:gd name="connsiteX30" fmla="*/ 427012 w 731940"/>
                <a:gd name="connsiteY30" fmla="*/ 290584 h 746412"/>
                <a:gd name="connsiteX31" fmla="*/ 426946 w 731940"/>
                <a:gd name="connsiteY31" fmla="*/ 290656 h 746412"/>
                <a:gd name="connsiteX32" fmla="*/ 352820 w 731940"/>
                <a:gd name="connsiteY32" fmla="*/ 271623 h 746412"/>
                <a:gd name="connsiteX33" fmla="*/ 307521 w 731940"/>
                <a:gd name="connsiteY33" fmla="*/ 298267 h 746412"/>
                <a:gd name="connsiteX34" fmla="*/ 255205 w 731940"/>
                <a:gd name="connsiteY34" fmla="*/ 250288 h 746412"/>
                <a:gd name="connsiteX35" fmla="*/ 258260 w 731940"/>
                <a:gd name="connsiteY35" fmla="*/ 248969 h 746412"/>
                <a:gd name="connsiteX36" fmla="*/ 296362 w 731940"/>
                <a:gd name="connsiteY36" fmla="*/ 259024 h 746412"/>
                <a:gd name="connsiteX37" fmla="*/ 334346 w 731940"/>
                <a:gd name="connsiteY37" fmla="*/ 221351 h 746412"/>
                <a:gd name="connsiteX38" fmla="*/ 243811 w 731940"/>
                <a:gd name="connsiteY38" fmla="*/ 197460 h 746412"/>
                <a:gd name="connsiteX39" fmla="*/ 213820 w 731940"/>
                <a:gd name="connsiteY39" fmla="*/ 212335 h 746412"/>
                <a:gd name="connsiteX40" fmla="*/ 201636 w 731940"/>
                <a:gd name="connsiteY40" fmla="*/ 201161 h 746412"/>
                <a:gd name="connsiteX41" fmla="*/ 175268 w 731940"/>
                <a:gd name="connsiteY41" fmla="*/ 229912 h 746412"/>
                <a:gd name="connsiteX42" fmla="*/ 0 w 731940"/>
                <a:gd name="connsiteY42" fmla="*/ 316412 h 746412"/>
                <a:gd name="connsiteX43" fmla="*/ 225227 w 731940"/>
                <a:gd name="connsiteY43" fmla="*/ 2348 h 746412"/>
                <a:gd name="connsiteX44" fmla="*/ 638335 w 731940"/>
                <a:gd name="connsiteY44" fmla="*/ 96426 h 746412"/>
                <a:gd name="connsiteX45" fmla="*/ 611711 w 731940"/>
                <a:gd name="connsiteY45" fmla="*/ 586606 h 746412"/>
                <a:gd name="connsiteX46" fmla="*/ 120870 w 731940"/>
                <a:gd name="connsiteY46" fmla="*/ 645462 h 746412"/>
                <a:gd name="connsiteX47" fmla="*/ 0 w 731940"/>
                <a:gd name="connsiteY47" fmla="*/ 316412 h 746412"/>
                <a:gd name="connsiteX0" fmla="*/ 348892 w 731940"/>
                <a:gd name="connsiteY0" fmla="*/ 336207 h 721787"/>
                <a:gd name="connsiteX1" fmla="*/ 361732 w 731940"/>
                <a:gd name="connsiteY1" fmla="*/ 327684 h 721787"/>
                <a:gd name="connsiteX2" fmla="*/ 387597 w 731940"/>
                <a:gd name="connsiteY2" fmla="*/ 335171 h 721787"/>
                <a:gd name="connsiteX3" fmla="*/ 399661 w 731940"/>
                <a:gd name="connsiteY3" fmla="*/ 376238 h 721787"/>
                <a:gd name="connsiteX4" fmla="*/ 398080 w 731940"/>
                <a:gd name="connsiteY4" fmla="*/ 381318 h 721787"/>
                <a:gd name="connsiteX5" fmla="*/ 348892 w 731940"/>
                <a:gd name="connsiteY5" fmla="*/ 336207 h 721787"/>
                <a:gd name="connsiteX6" fmla="*/ 230573 w 731940"/>
                <a:gd name="connsiteY6" fmla="*/ 280633 h 721787"/>
                <a:gd name="connsiteX7" fmla="*/ 274785 w 731940"/>
                <a:gd name="connsiteY7" fmla="*/ 321179 h 721787"/>
                <a:gd name="connsiteX8" fmla="*/ 274325 w 731940"/>
                <a:gd name="connsiteY8" fmla="*/ 321295 h 721787"/>
                <a:gd name="connsiteX9" fmla="*/ 239949 w 731940"/>
                <a:gd name="connsiteY9" fmla="*/ 311427 h 721787"/>
                <a:gd name="connsiteX10" fmla="*/ 239704 w 731940"/>
                <a:gd name="connsiteY10" fmla="*/ 311718 h 721787"/>
                <a:gd name="connsiteX11" fmla="*/ 230573 w 731940"/>
                <a:gd name="connsiteY11" fmla="*/ 280633 h 721787"/>
                <a:gd name="connsiteX12" fmla="*/ 175268 w 731940"/>
                <a:gd name="connsiteY12" fmla="*/ 229912 h 721787"/>
                <a:gd name="connsiteX13" fmla="*/ 188006 w 731940"/>
                <a:gd name="connsiteY13" fmla="*/ 241594 h 721787"/>
                <a:gd name="connsiteX14" fmla="*/ 176755 w 731940"/>
                <a:gd name="connsiteY14" fmla="*/ 265044 h 721787"/>
                <a:gd name="connsiteX15" fmla="*/ 204557 w 731940"/>
                <a:gd name="connsiteY15" fmla="*/ 353364 h 721787"/>
                <a:gd name="connsiteX16" fmla="*/ 280854 w 731940"/>
                <a:gd name="connsiteY16" fmla="*/ 375786 h 721787"/>
                <a:gd name="connsiteX17" fmla="*/ 318685 w 731940"/>
                <a:gd name="connsiteY17" fmla="*/ 361439 h 721787"/>
                <a:gd name="connsiteX18" fmla="*/ 369238 w 731940"/>
                <a:gd name="connsiteY18" fmla="*/ 407802 h 721787"/>
                <a:gd name="connsiteX19" fmla="*/ 326994 w 731940"/>
                <a:gd name="connsiteY19" fmla="*/ 396621 h 721787"/>
                <a:gd name="connsiteX20" fmla="*/ 284800 w 731940"/>
                <a:gd name="connsiteY20" fmla="*/ 438470 h 721787"/>
                <a:gd name="connsiteX21" fmla="*/ 385369 w 731940"/>
                <a:gd name="connsiteY21" fmla="*/ 465009 h 721787"/>
                <a:gd name="connsiteX22" fmla="*/ 415793 w 731940"/>
                <a:gd name="connsiteY22" fmla="*/ 450496 h 721787"/>
                <a:gd name="connsiteX23" fmla="*/ 428615 w 731940"/>
                <a:gd name="connsiteY23" fmla="*/ 462256 h 721787"/>
                <a:gd name="connsiteX24" fmla="*/ 454984 w 731940"/>
                <a:gd name="connsiteY24" fmla="*/ 433504 h 721787"/>
                <a:gd name="connsiteX25" fmla="*/ 443119 w 731940"/>
                <a:gd name="connsiteY25" fmla="*/ 422622 h 721787"/>
                <a:gd name="connsiteX26" fmla="*/ 457464 w 731940"/>
                <a:gd name="connsiteY26" fmla="*/ 390037 h 721787"/>
                <a:gd name="connsiteX27" fmla="*/ 428362 w 731940"/>
                <a:gd name="connsiteY27" fmla="*/ 292001 h 721787"/>
                <a:gd name="connsiteX28" fmla="*/ 428522 w 731940"/>
                <a:gd name="connsiteY28" fmla="*/ 291814 h 721787"/>
                <a:gd name="connsiteX29" fmla="*/ 427395 w 731940"/>
                <a:gd name="connsiteY29" fmla="*/ 290986 h 721787"/>
                <a:gd name="connsiteX30" fmla="*/ 427012 w 731940"/>
                <a:gd name="connsiteY30" fmla="*/ 290584 h 721787"/>
                <a:gd name="connsiteX31" fmla="*/ 426946 w 731940"/>
                <a:gd name="connsiteY31" fmla="*/ 290656 h 721787"/>
                <a:gd name="connsiteX32" fmla="*/ 352820 w 731940"/>
                <a:gd name="connsiteY32" fmla="*/ 271623 h 721787"/>
                <a:gd name="connsiteX33" fmla="*/ 307521 w 731940"/>
                <a:gd name="connsiteY33" fmla="*/ 298267 h 721787"/>
                <a:gd name="connsiteX34" fmla="*/ 255205 w 731940"/>
                <a:gd name="connsiteY34" fmla="*/ 250288 h 721787"/>
                <a:gd name="connsiteX35" fmla="*/ 258260 w 731940"/>
                <a:gd name="connsiteY35" fmla="*/ 248969 h 721787"/>
                <a:gd name="connsiteX36" fmla="*/ 296362 w 731940"/>
                <a:gd name="connsiteY36" fmla="*/ 259024 h 721787"/>
                <a:gd name="connsiteX37" fmla="*/ 334346 w 731940"/>
                <a:gd name="connsiteY37" fmla="*/ 221351 h 721787"/>
                <a:gd name="connsiteX38" fmla="*/ 243811 w 731940"/>
                <a:gd name="connsiteY38" fmla="*/ 197460 h 721787"/>
                <a:gd name="connsiteX39" fmla="*/ 213820 w 731940"/>
                <a:gd name="connsiteY39" fmla="*/ 212335 h 721787"/>
                <a:gd name="connsiteX40" fmla="*/ 201636 w 731940"/>
                <a:gd name="connsiteY40" fmla="*/ 201161 h 721787"/>
                <a:gd name="connsiteX41" fmla="*/ 175268 w 731940"/>
                <a:gd name="connsiteY41" fmla="*/ 229912 h 721787"/>
                <a:gd name="connsiteX42" fmla="*/ 0 w 731940"/>
                <a:gd name="connsiteY42" fmla="*/ 316412 h 721787"/>
                <a:gd name="connsiteX43" fmla="*/ 225227 w 731940"/>
                <a:gd name="connsiteY43" fmla="*/ 2348 h 721787"/>
                <a:gd name="connsiteX44" fmla="*/ 638335 w 731940"/>
                <a:gd name="connsiteY44" fmla="*/ 96426 h 721787"/>
                <a:gd name="connsiteX45" fmla="*/ 611711 w 731940"/>
                <a:gd name="connsiteY45" fmla="*/ 586606 h 721787"/>
                <a:gd name="connsiteX46" fmla="*/ 120870 w 731940"/>
                <a:gd name="connsiteY46" fmla="*/ 645462 h 721787"/>
                <a:gd name="connsiteX47" fmla="*/ 0 w 731940"/>
                <a:gd name="connsiteY47" fmla="*/ 316412 h 721787"/>
                <a:gd name="connsiteX0" fmla="*/ 348892 w 703658"/>
                <a:gd name="connsiteY0" fmla="*/ 336207 h 721787"/>
                <a:gd name="connsiteX1" fmla="*/ 361732 w 703658"/>
                <a:gd name="connsiteY1" fmla="*/ 327684 h 721787"/>
                <a:gd name="connsiteX2" fmla="*/ 387597 w 703658"/>
                <a:gd name="connsiteY2" fmla="*/ 335171 h 721787"/>
                <a:gd name="connsiteX3" fmla="*/ 399661 w 703658"/>
                <a:gd name="connsiteY3" fmla="*/ 376238 h 721787"/>
                <a:gd name="connsiteX4" fmla="*/ 398080 w 703658"/>
                <a:gd name="connsiteY4" fmla="*/ 381318 h 721787"/>
                <a:gd name="connsiteX5" fmla="*/ 348892 w 703658"/>
                <a:gd name="connsiteY5" fmla="*/ 336207 h 721787"/>
                <a:gd name="connsiteX6" fmla="*/ 230573 w 703658"/>
                <a:gd name="connsiteY6" fmla="*/ 280633 h 721787"/>
                <a:gd name="connsiteX7" fmla="*/ 274785 w 703658"/>
                <a:gd name="connsiteY7" fmla="*/ 321179 h 721787"/>
                <a:gd name="connsiteX8" fmla="*/ 274325 w 703658"/>
                <a:gd name="connsiteY8" fmla="*/ 321295 h 721787"/>
                <a:gd name="connsiteX9" fmla="*/ 239949 w 703658"/>
                <a:gd name="connsiteY9" fmla="*/ 311427 h 721787"/>
                <a:gd name="connsiteX10" fmla="*/ 239704 w 703658"/>
                <a:gd name="connsiteY10" fmla="*/ 311718 h 721787"/>
                <a:gd name="connsiteX11" fmla="*/ 230573 w 703658"/>
                <a:gd name="connsiteY11" fmla="*/ 280633 h 721787"/>
                <a:gd name="connsiteX12" fmla="*/ 175268 w 703658"/>
                <a:gd name="connsiteY12" fmla="*/ 229912 h 721787"/>
                <a:gd name="connsiteX13" fmla="*/ 188006 w 703658"/>
                <a:gd name="connsiteY13" fmla="*/ 241594 h 721787"/>
                <a:gd name="connsiteX14" fmla="*/ 176755 w 703658"/>
                <a:gd name="connsiteY14" fmla="*/ 265044 h 721787"/>
                <a:gd name="connsiteX15" fmla="*/ 204557 w 703658"/>
                <a:gd name="connsiteY15" fmla="*/ 353364 h 721787"/>
                <a:gd name="connsiteX16" fmla="*/ 280854 w 703658"/>
                <a:gd name="connsiteY16" fmla="*/ 375786 h 721787"/>
                <a:gd name="connsiteX17" fmla="*/ 318685 w 703658"/>
                <a:gd name="connsiteY17" fmla="*/ 361439 h 721787"/>
                <a:gd name="connsiteX18" fmla="*/ 369238 w 703658"/>
                <a:gd name="connsiteY18" fmla="*/ 407802 h 721787"/>
                <a:gd name="connsiteX19" fmla="*/ 326994 w 703658"/>
                <a:gd name="connsiteY19" fmla="*/ 396621 h 721787"/>
                <a:gd name="connsiteX20" fmla="*/ 284800 w 703658"/>
                <a:gd name="connsiteY20" fmla="*/ 438470 h 721787"/>
                <a:gd name="connsiteX21" fmla="*/ 385369 w 703658"/>
                <a:gd name="connsiteY21" fmla="*/ 465009 h 721787"/>
                <a:gd name="connsiteX22" fmla="*/ 415793 w 703658"/>
                <a:gd name="connsiteY22" fmla="*/ 450496 h 721787"/>
                <a:gd name="connsiteX23" fmla="*/ 428615 w 703658"/>
                <a:gd name="connsiteY23" fmla="*/ 462256 h 721787"/>
                <a:gd name="connsiteX24" fmla="*/ 454984 w 703658"/>
                <a:gd name="connsiteY24" fmla="*/ 433504 h 721787"/>
                <a:gd name="connsiteX25" fmla="*/ 443119 w 703658"/>
                <a:gd name="connsiteY25" fmla="*/ 422622 h 721787"/>
                <a:gd name="connsiteX26" fmla="*/ 457464 w 703658"/>
                <a:gd name="connsiteY26" fmla="*/ 390037 h 721787"/>
                <a:gd name="connsiteX27" fmla="*/ 428362 w 703658"/>
                <a:gd name="connsiteY27" fmla="*/ 292001 h 721787"/>
                <a:gd name="connsiteX28" fmla="*/ 428522 w 703658"/>
                <a:gd name="connsiteY28" fmla="*/ 291814 h 721787"/>
                <a:gd name="connsiteX29" fmla="*/ 427395 w 703658"/>
                <a:gd name="connsiteY29" fmla="*/ 290986 h 721787"/>
                <a:gd name="connsiteX30" fmla="*/ 427012 w 703658"/>
                <a:gd name="connsiteY30" fmla="*/ 290584 h 721787"/>
                <a:gd name="connsiteX31" fmla="*/ 426946 w 703658"/>
                <a:gd name="connsiteY31" fmla="*/ 290656 h 721787"/>
                <a:gd name="connsiteX32" fmla="*/ 352820 w 703658"/>
                <a:gd name="connsiteY32" fmla="*/ 271623 h 721787"/>
                <a:gd name="connsiteX33" fmla="*/ 307521 w 703658"/>
                <a:gd name="connsiteY33" fmla="*/ 298267 h 721787"/>
                <a:gd name="connsiteX34" fmla="*/ 255205 w 703658"/>
                <a:gd name="connsiteY34" fmla="*/ 250288 h 721787"/>
                <a:gd name="connsiteX35" fmla="*/ 258260 w 703658"/>
                <a:gd name="connsiteY35" fmla="*/ 248969 h 721787"/>
                <a:gd name="connsiteX36" fmla="*/ 296362 w 703658"/>
                <a:gd name="connsiteY36" fmla="*/ 259024 h 721787"/>
                <a:gd name="connsiteX37" fmla="*/ 334346 w 703658"/>
                <a:gd name="connsiteY37" fmla="*/ 221351 h 721787"/>
                <a:gd name="connsiteX38" fmla="*/ 243811 w 703658"/>
                <a:gd name="connsiteY38" fmla="*/ 197460 h 721787"/>
                <a:gd name="connsiteX39" fmla="*/ 213820 w 703658"/>
                <a:gd name="connsiteY39" fmla="*/ 212335 h 721787"/>
                <a:gd name="connsiteX40" fmla="*/ 201636 w 703658"/>
                <a:gd name="connsiteY40" fmla="*/ 201161 h 721787"/>
                <a:gd name="connsiteX41" fmla="*/ 175268 w 703658"/>
                <a:gd name="connsiteY41" fmla="*/ 229912 h 721787"/>
                <a:gd name="connsiteX42" fmla="*/ 0 w 703658"/>
                <a:gd name="connsiteY42" fmla="*/ 316412 h 721787"/>
                <a:gd name="connsiteX43" fmla="*/ 225227 w 703658"/>
                <a:gd name="connsiteY43" fmla="*/ 2348 h 721787"/>
                <a:gd name="connsiteX44" fmla="*/ 638335 w 703658"/>
                <a:gd name="connsiteY44" fmla="*/ 96426 h 721787"/>
                <a:gd name="connsiteX45" fmla="*/ 611711 w 703658"/>
                <a:gd name="connsiteY45" fmla="*/ 586606 h 721787"/>
                <a:gd name="connsiteX46" fmla="*/ 120870 w 703658"/>
                <a:gd name="connsiteY46" fmla="*/ 645462 h 721787"/>
                <a:gd name="connsiteX47" fmla="*/ 0 w 703658"/>
                <a:gd name="connsiteY47" fmla="*/ 316412 h 721787"/>
                <a:gd name="connsiteX0" fmla="*/ 348892 w 712232"/>
                <a:gd name="connsiteY0" fmla="*/ 336300 h 724701"/>
                <a:gd name="connsiteX1" fmla="*/ 361732 w 712232"/>
                <a:gd name="connsiteY1" fmla="*/ 327777 h 724701"/>
                <a:gd name="connsiteX2" fmla="*/ 387597 w 712232"/>
                <a:gd name="connsiteY2" fmla="*/ 335264 h 724701"/>
                <a:gd name="connsiteX3" fmla="*/ 399661 w 712232"/>
                <a:gd name="connsiteY3" fmla="*/ 376331 h 724701"/>
                <a:gd name="connsiteX4" fmla="*/ 398080 w 712232"/>
                <a:gd name="connsiteY4" fmla="*/ 381411 h 724701"/>
                <a:gd name="connsiteX5" fmla="*/ 348892 w 712232"/>
                <a:gd name="connsiteY5" fmla="*/ 336300 h 724701"/>
                <a:gd name="connsiteX6" fmla="*/ 230573 w 712232"/>
                <a:gd name="connsiteY6" fmla="*/ 280726 h 724701"/>
                <a:gd name="connsiteX7" fmla="*/ 274785 w 712232"/>
                <a:gd name="connsiteY7" fmla="*/ 321272 h 724701"/>
                <a:gd name="connsiteX8" fmla="*/ 274325 w 712232"/>
                <a:gd name="connsiteY8" fmla="*/ 321388 h 724701"/>
                <a:gd name="connsiteX9" fmla="*/ 239949 w 712232"/>
                <a:gd name="connsiteY9" fmla="*/ 311520 h 724701"/>
                <a:gd name="connsiteX10" fmla="*/ 239704 w 712232"/>
                <a:gd name="connsiteY10" fmla="*/ 311811 h 724701"/>
                <a:gd name="connsiteX11" fmla="*/ 230573 w 712232"/>
                <a:gd name="connsiteY11" fmla="*/ 280726 h 724701"/>
                <a:gd name="connsiteX12" fmla="*/ 175268 w 712232"/>
                <a:gd name="connsiteY12" fmla="*/ 230005 h 724701"/>
                <a:gd name="connsiteX13" fmla="*/ 188006 w 712232"/>
                <a:gd name="connsiteY13" fmla="*/ 241687 h 724701"/>
                <a:gd name="connsiteX14" fmla="*/ 176755 w 712232"/>
                <a:gd name="connsiteY14" fmla="*/ 265137 h 724701"/>
                <a:gd name="connsiteX15" fmla="*/ 204557 w 712232"/>
                <a:gd name="connsiteY15" fmla="*/ 353457 h 724701"/>
                <a:gd name="connsiteX16" fmla="*/ 280854 w 712232"/>
                <a:gd name="connsiteY16" fmla="*/ 375879 h 724701"/>
                <a:gd name="connsiteX17" fmla="*/ 318685 w 712232"/>
                <a:gd name="connsiteY17" fmla="*/ 361532 h 724701"/>
                <a:gd name="connsiteX18" fmla="*/ 369238 w 712232"/>
                <a:gd name="connsiteY18" fmla="*/ 407895 h 724701"/>
                <a:gd name="connsiteX19" fmla="*/ 326994 w 712232"/>
                <a:gd name="connsiteY19" fmla="*/ 396714 h 724701"/>
                <a:gd name="connsiteX20" fmla="*/ 284800 w 712232"/>
                <a:gd name="connsiteY20" fmla="*/ 438563 h 724701"/>
                <a:gd name="connsiteX21" fmla="*/ 385369 w 712232"/>
                <a:gd name="connsiteY21" fmla="*/ 465102 h 724701"/>
                <a:gd name="connsiteX22" fmla="*/ 415793 w 712232"/>
                <a:gd name="connsiteY22" fmla="*/ 450589 h 724701"/>
                <a:gd name="connsiteX23" fmla="*/ 428615 w 712232"/>
                <a:gd name="connsiteY23" fmla="*/ 462349 h 724701"/>
                <a:gd name="connsiteX24" fmla="*/ 454984 w 712232"/>
                <a:gd name="connsiteY24" fmla="*/ 433597 h 724701"/>
                <a:gd name="connsiteX25" fmla="*/ 443119 w 712232"/>
                <a:gd name="connsiteY25" fmla="*/ 422715 h 724701"/>
                <a:gd name="connsiteX26" fmla="*/ 457464 w 712232"/>
                <a:gd name="connsiteY26" fmla="*/ 390130 h 724701"/>
                <a:gd name="connsiteX27" fmla="*/ 428362 w 712232"/>
                <a:gd name="connsiteY27" fmla="*/ 292094 h 724701"/>
                <a:gd name="connsiteX28" fmla="*/ 428522 w 712232"/>
                <a:gd name="connsiteY28" fmla="*/ 291907 h 724701"/>
                <a:gd name="connsiteX29" fmla="*/ 427395 w 712232"/>
                <a:gd name="connsiteY29" fmla="*/ 291079 h 724701"/>
                <a:gd name="connsiteX30" fmla="*/ 427012 w 712232"/>
                <a:gd name="connsiteY30" fmla="*/ 290677 h 724701"/>
                <a:gd name="connsiteX31" fmla="*/ 426946 w 712232"/>
                <a:gd name="connsiteY31" fmla="*/ 290749 h 724701"/>
                <a:gd name="connsiteX32" fmla="*/ 352820 w 712232"/>
                <a:gd name="connsiteY32" fmla="*/ 271716 h 724701"/>
                <a:gd name="connsiteX33" fmla="*/ 307521 w 712232"/>
                <a:gd name="connsiteY33" fmla="*/ 298360 h 724701"/>
                <a:gd name="connsiteX34" fmla="*/ 255205 w 712232"/>
                <a:gd name="connsiteY34" fmla="*/ 250381 h 724701"/>
                <a:gd name="connsiteX35" fmla="*/ 258260 w 712232"/>
                <a:gd name="connsiteY35" fmla="*/ 249062 h 724701"/>
                <a:gd name="connsiteX36" fmla="*/ 296362 w 712232"/>
                <a:gd name="connsiteY36" fmla="*/ 259117 h 724701"/>
                <a:gd name="connsiteX37" fmla="*/ 334346 w 712232"/>
                <a:gd name="connsiteY37" fmla="*/ 221444 h 724701"/>
                <a:gd name="connsiteX38" fmla="*/ 243811 w 712232"/>
                <a:gd name="connsiteY38" fmla="*/ 197553 h 724701"/>
                <a:gd name="connsiteX39" fmla="*/ 213820 w 712232"/>
                <a:gd name="connsiteY39" fmla="*/ 212428 h 724701"/>
                <a:gd name="connsiteX40" fmla="*/ 201636 w 712232"/>
                <a:gd name="connsiteY40" fmla="*/ 201254 h 724701"/>
                <a:gd name="connsiteX41" fmla="*/ 175268 w 712232"/>
                <a:gd name="connsiteY41" fmla="*/ 230005 h 724701"/>
                <a:gd name="connsiteX42" fmla="*/ 0 w 712232"/>
                <a:gd name="connsiteY42" fmla="*/ 316505 h 724701"/>
                <a:gd name="connsiteX43" fmla="*/ 225227 w 712232"/>
                <a:gd name="connsiteY43" fmla="*/ 2441 h 724701"/>
                <a:gd name="connsiteX44" fmla="*/ 638335 w 712232"/>
                <a:gd name="connsiteY44" fmla="*/ 96519 h 724701"/>
                <a:gd name="connsiteX45" fmla="*/ 625461 w 712232"/>
                <a:gd name="connsiteY45" fmla="*/ 592846 h 724701"/>
                <a:gd name="connsiteX46" fmla="*/ 120870 w 712232"/>
                <a:gd name="connsiteY46" fmla="*/ 645555 h 724701"/>
                <a:gd name="connsiteX47" fmla="*/ 0 w 712232"/>
                <a:gd name="connsiteY47" fmla="*/ 316505 h 724701"/>
                <a:gd name="connsiteX0" fmla="*/ 348892 w 716659"/>
                <a:gd name="connsiteY0" fmla="*/ 335530 h 723931"/>
                <a:gd name="connsiteX1" fmla="*/ 361732 w 716659"/>
                <a:gd name="connsiteY1" fmla="*/ 327007 h 723931"/>
                <a:gd name="connsiteX2" fmla="*/ 387597 w 716659"/>
                <a:gd name="connsiteY2" fmla="*/ 334494 h 723931"/>
                <a:gd name="connsiteX3" fmla="*/ 399661 w 716659"/>
                <a:gd name="connsiteY3" fmla="*/ 375561 h 723931"/>
                <a:gd name="connsiteX4" fmla="*/ 398080 w 716659"/>
                <a:gd name="connsiteY4" fmla="*/ 380641 h 723931"/>
                <a:gd name="connsiteX5" fmla="*/ 348892 w 716659"/>
                <a:gd name="connsiteY5" fmla="*/ 335530 h 723931"/>
                <a:gd name="connsiteX6" fmla="*/ 230573 w 716659"/>
                <a:gd name="connsiteY6" fmla="*/ 279956 h 723931"/>
                <a:gd name="connsiteX7" fmla="*/ 274785 w 716659"/>
                <a:gd name="connsiteY7" fmla="*/ 320502 h 723931"/>
                <a:gd name="connsiteX8" fmla="*/ 274325 w 716659"/>
                <a:gd name="connsiteY8" fmla="*/ 320618 h 723931"/>
                <a:gd name="connsiteX9" fmla="*/ 239949 w 716659"/>
                <a:gd name="connsiteY9" fmla="*/ 310750 h 723931"/>
                <a:gd name="connsiteX10" fmla="*/ 239704 w 716659"/>
                <a:gd name="connsiteY10" fmla="*/ 311041 h 723931"/>
                <a:gd name="connsiteX11" fmla="*/ 230573 w 716659"/>
                <a:gd name="connsiteY11" fmla="*/ 279956 h 723931"/>
                <a:gd name="connsiteX12" fmla="*/ 175268 w 716659"/>
                <a:gd name="connsiteY12" fmla="*/ 229235 h 723931"/>
                <a:gd name="connsiteX13" fmla="*/ 188006 w 716659"/>
                <a:gd name="connsiteY13" fmla="*/ 240917 h 723931"/>
                <a:gd name="connsiteX14" fmla="*/ 176755 w 716659"/>
                <a:gd name="connsiteY14" fmla="*/ 264367 h 723931"/>
                <a:gd name="connsiteX15" fmla="*/ 204557 w 716659"/>
                <a:gd name="connsiteY15" fmla="*/ 352687 h 723931"/>
                <a:gd name="connsiteX16" fmla="*/ 280854 w 716659"/>
                <a:gd name="connsiteY16" fmla="*/ 375109 h 723931"/>
                <a:gd name="connsiteX17" fmla="*/ 318685 w 716659"/>
                <a:gd name="connsiteY17" fmla="*/ 360762 h 723931"/>
                <a:gd name="connsiteX18" fmla="*/ 369238 w 716659"/>
                <a:gd name="connsiteY18" fmla="*/ 407125 h 723931"/>
                <a:gd name="connsiteX19" fmla="*/ 326994 w 716659"/>
                <a:gd name="connsiteY19" fmla="*/ 395944 h 723931"/>
                <a:gd name="connsiteX20" fmla="*/ 284800 w 716659"/>
                <a:gd name="connsiteY20" fmla="*/ 437793 h 723931"/>
                <a:gd name="connsiteX21" fmla="*/ 385369 w 716659"/>
                <a:gd name="connsiteY21" fmla="*/ 464332 h 723931"/>
                <a:gd name="connsiteX22" fmla="*/ 415793 w 716659"/>
                <a:gd name="connsiteY22" fmla="*/ 449819 h 723931"/>
                <a:gd name="connsiteX23" fmla="*/ 428615 w 716659"/>
                <a:gd name="connsiteY23" fmla="*/ 461579 h 723931"/>
                <a:gd name="connsiteX24" fmla="*/ 454984 w 716659"/>
                <a:gd name="connsiteY24" fmla="*/ 432827 h 723931"/>
                <a:gd name="connsiteX25" fmla="*/ 443119 w 716659"/>
                <a:gd name="connsiteY25" fmla="*/ 421945 h 723931"/>
                <a:gd name="connsiteX26" fmla="*/ 457464 w 716659"/>
                <a:gd name="connsiteY26" fmla="*/ 389360 h 723931"/>
                <a:gd name="connsiteX27" fmla="*/ 428362 w 716659"/>
                <a:gd name="connsiteY27" fmla="*/ 291324 h 723931"/>
                <a:gd name="connsiteX28" fmla="*/ 428522 w 716659"/>
                <a:gd name="connsiteY28" fmla="*/ 291137 h 723931"/>
                <a:gd name="connsiteX29" fmla="*/ 427395 w 716659"/>
                <a:gd name="connsiteY29" fmla="*/ 290309 h 723931"/>
                <a:gd name="connsiteX30" fmla="*/ 427012 w 716659"/>
                <a:gd name="connsiteY30" fmla="*/ 289907 h 723931"/>
                <a:gd name="connsiteX31" fmla="*/ 426946 w 716659"/>
                <a:gd name="connsiteY31" fmla="*/ 289979 h 723931"/>
                <a:gd name="connsiteX32" fmla="*/ 352820 w 716659"/>
                <a:gd name="connsiteY32" fmla="*/ 270946 h 723931"/>
                <a:gd name="connsiteX33" fmla="*/ 307521 w 716659"/>
                <a:gd name="connsiteY33" fmla="*/ 297590 h 723931"/>
                <a:gd name="connsiteX34" fmla="*/ 255205 w 716659"/>
                <a:gd name="connsiteY34" fmla="*/ 249611 h 723931"/>
                <a:gd name="connsiteX35" fmla="*/ 258260 w 716659"/>
                <a:gd name="connsiteY35" fmla="*/ 248292 h 723931"/>
                <a:gd name="connsiteX36" fmla="*/ 296362 w 716659"/>
                <a:gd name="connsiteY36" fmla="*/ 258347 h 723931"/>
                <a:gd name="connsiteX37" fmla="*/ 334346 w 716659"/>
                <a:gd name="connsiteY37" fmla="*/ 220674 h 723931"/>
                <a:gd name="connsiteX38" fmla="*/ 243811 w 716659"/>
                <a:gd name="connsiteY38" fmla="*/ 196783 h 723931"/>
                <a:gd name="connsiteX39" fmla="*/ 213820 w 716659"/>
                <a:gd name="connsiteY39" fmla="*/ 211658 h 723931"/>
                <a:gd name="connsiteX40" fmla="*/ 201636 w 716659"/>
                <a:gd name="connsiteY40" fmla="*/ 200484 h 723931"/>
                <a:gd name="connsiteX41" fmla="*/ 175268 w 716659"/>
                <a:gd name="connsiteY41" fmla="*/ 229235 h 723931"/>
                <a:gd name="connsiteX42" fmla="*/ 0 w 716659"/>
                <a:gd name="connsiteY42" fmla="*/ 315735 h 723931"/>
                <a:gd name="connsiteX43" fmla="*/ 225227 w 716659"/>
                <a:gd name="connsiteY43" fmla="*/ 1671 h 723931"/>
                <a:gd name="connsiteX44" fmla="*/ 638335 w 716659"/>
                <a:gd name="connsiteY44" fmla="*/ 95749 h 723931"/>
                <a:gd name="connsiteX45" fmla="*/ 625461 w 716659"/>
                <a:gd name="connsiteY45" fmla="*/ 592076 h 723931"/>
                <a:gd name="connsiteX46" fmla="*/ 120870 w 716659"/>
                <a:gd name="connsiteY46" fmla="*/ 644785 h 723931"/>
                <a:gd name="connsiteX47" fmla="*/ 0 w 716659"/>
                <a:gd name="connsiteY47" fmla="*/ 315735 h 723931"/>
                <a:gd name="connsiteX0" fmla="*/ 348892 w 734416"/>
                <a:gd name="connsiteY0" fmla="*/ 334428 h 722829"/>
                <a:gd name="connsiteX1" fmla="*/ 361732 w 734416"/>
                <a:gd name="connsiteY1" fmla="*/ 325905 h 722829"/>
                <a:gd name="connsiteX2" fmla="*/ 387597 w 734416"/>
                <a:gd name="connsiteY2" fmla="*/ 333392 h 722829"/>
                <a:gd name="connsiteX3" fmla="*/ 399661 w 734416"/>
                <a:gd name="connsiteY3" fmla="*/ 374459 h 722829"/>
                <a:gd name="connsiteX4" fmla="*/ 398080 w 734416"/>
                <a:gd name="connsiteY4" fmla="*/ 379539 h 722829"/>
                <a:gd name="connsiteX5" fmla="*/ 348892 w 734416"/>
                <a:gd name="connsiteY5" fmla="*/ 334428 h 722829"/>
                <a:gd name="connsiteX6" fmla="*/ 230573 w 734416"/>
                <a:gd name="connsiteY6" fmla="*/ 278854 h 722829"/>
                <a:gd name="connsiteX7" fmla="*/ 274785 w 734416"/>
                <a:gd name="connsiteY7" fmla="*/ 319400 h 722829"/>
                <a:gd name="connsiteX8" fmla="*/ 274325 w 734416"/>
                <a:gd name="connsiteY8" fmla="*/ 319516 h 722829"/>
                <a:gd name="connsiteX9" fmla="*/ 239949 w 734416"/>
                <a:gd name="connsiteY9" fmla="*/ 309648 h 722829"/>
                <a:gd name="connsiteX10" fmla="*/ 239704 w 734416"/>
                <a:gd name="connsiteY10" fmla="*/ 309939 h 722829"/>
                <a:gd name="connsiteX11" fmla="*/ 230573 w 734416"/>
                <a:gd name="connsiteY11" fmla="*/ 278854 h 722829"/>
                <a:gd name="connsiteX12" fmla="*/ 175268 w 734416"/>
                <a:gd name="connsiteY12" fmla="*/ 228133 h 722829"/>
                <a:gd name="connsiteX13" fmla="*/ 188006 w 734416"/>
                <a:gd name="connsiteY13" fmla="*/ 239815 h 722829"/>
                <a:gd name="connsiteX14" fmla="*/ 176755 w 734416"/>
                <a:gd name="connsiteY14" fmla="*/ 263265 h 722829"/>
                <a:gd name="connsiteX15" fmla="*/ 204557 w 734416"/>
                <a:gd name="connsiteY15" fmla="*/ 351585 h 722829"/>
                <a:gd name="connsiteX16" fmla="*/ 280854 w 734416"/>
                <a:gd name="connsiteY16" fmla="*/ 374007 h 722829"/>
                <a:gd name="connsiteX17" fmla="*/ 318685 w 734416"/>
                <a:gd name="connsiteY17" fmla="*/ 359660 h 722829"/>
                <a:gd name="connsiteX18" fmla="*/ 369238 w 734416"/>
                <a:gd name="connsiteY18" fmla="*/ 406023 h 722829"/>
                <a:gd name="connsiteX19" fmla="*/ 326994 w 734416"/>
                <a:gd name="connsiteY19" fmla="*/ 394842 h 722829"/>
                <a:gd name="connsiteX20" fmla="*/ 284800 w 734416"/>
                <a:gd name="connsiteY20" fmla="*/ 436691 h 722829"/>
                <a:gd name="connsiteX21" fmla="*/ 385369 w 734416"/>
                <a:gd name="connsiteY21" fmla="*/ 463230 h 722829"/>
                <a:gd name="connsiteX22" fmla="*/ 415793 w 734416"/>
                <a:gd name="connsiteY22" fmla="*/ 448717 h 722829"/>
                <a:gd name="connsiteX23" fmla="*/ 428615 w 734416"/>
                <a:gd name="connsiteY23" fmla="*/ 460477 h 722829"/>
                <a:gd name="connsiteX24" fmla="*/ 454984 w 734416"/>
                <a:gd name="connsiteY24" fmla="*/ 431725 h 722829"/>
                <a:gd name="connsiteX25" fmla="*/ 443119 w 734416"/>
                <a:gd name="connsiteY25" fmla="*/ 420843 h 722829"/>
                <a:gd name="connsiteX26" fmla="*/ 457464 w 734416"/>
                <a:gd name="connsiteY26" fmla="*/ 388258 h 722829"/>
                <a:gd name="connsiteX27" fmla="*/ 428362 w 734416"/>
                <a:gd name="connsiteY27" fmla="*/ 290222 h 722829"/>
                <a:gd name="connsiteX28" fmla="*/ 428522 w 734416"/>
                <a:gd name="connsiteY28" fmla="*/ 290035 h 722829"/>
                <a:gd name="connsiteX29" fmla="*/ 427395 w 734416"/>
                <a:gd name="connsiteY29" fmla="*/ 289207 h 722829"/>
                <a:gd name="connsiteX30" fmla="*/ 427012 w 734416"/>
                <a:gd name="connsiteY30" fmla="*/ 288805 h 722829"/>
                <a:gd name="connsiteX31" fmla="*/ 426946 w 734416"/>
                <a:gd name="connsiteY31" fmla="*/ 288877 h 722829"/>
                <a:gd name="connsiteX32" fmla="*/ 352820 w 734416"/>
                <a:gd name="connsiteY32" fmla="*/ 269844 h 722829"/>
                <a:gd name="connsiteX33" fmla="*/ 307521 w 734416"/>
                <a:gd name="connsiteY33" fmla="*/ 296488 h 722829"/>
                <a:gd name="connsiteX34" fmla="*/ 255205 w 734416"/>
                <a:gd name="connsiteY34" fmla="*/ 248509 h 722829"/>
                <a:gd name="connsiteX35" fmla="*/ 258260 w 734416"/>
                <a:gd name="connsiteY35" fmla="*/ 247190 h 722829"/>
                <a:gd name="connsiteX36" fmla="*/ 296362 w 734416"/>
                <a:gd name="connsiteY36" fmla="*/ 257245 h 722829"/>
                <a:gd name="connsiteX37" fmla="*/ 334346 w 734416"/>
                <a:gd name="connsiteY37" fmla="*/ 219572 h 722829"/>
                <a:gd name="connsiteX38" fmla="*/ 243811 w 734416"/>
                <a:gd name="connsiteY38" fmla="*/ 195681 h 722829"/>
                <a:gd name="connsiteX39" fmla="*/ 213820 w 734416"/>
                <a:gd name="connsiteY39" fmla="*/ 210556 h 722829"/>
                <a:gd name="connsiteX40" fmla="*/ 201636 w 734416"/>
                <a:gd name="connsiteY40" fmla="*/ 199382 h 722829"/>
                <a:gd name="connsiteX41" fmla="*/ 175268 w 734416"/>
                <a:gd name="connsiteY41" fmla="*/ 228133 h 722829"/>
                <a:gd name="connsiteX42" fmla="*/ 0 w 734416"/>
                <a:gd name="connsiteY42" fmla="*/ 314633 h 722829"/>
                <a:gd name="connsiteX43" fmla="*/ 225227 w 734416"/>
                <a:gd name="connsiteY43" fmla="*/ 569 h 722829"/>
                <a:gd name="connsiteX44" fmla="*/ 674161 w 734416"/>
                <a:gd name="connsiteY44" fmla="*/ 143659 h 722829"/>
                <a:gd name="connsiteX45" fmla="*/ 625461 w 734416"/>
                <a:gd name="connsiteY45" fmla="*/ 590974 h 722829"/>
                <a:gd name="connsiteX46" fmla="*/ 120870 w 734416"/>
                <a:gd name="connsiteY46" fmla="*/ 643683 h 722829"/>
                <a:gd name="connsiteX47" fmla="*/ 0 w 734416"/>
                <a:gd name="connsiteY47" fmla="*/ 314633 h 722829"/>
                <a:gd name="connsiteX0" fmla="*/ 348892 w 734000"/>
                <a:gd name="connsiteY0" fmla="*/ 334499 h 722900"/>
                <a:gd name="connsiteX1" fmla="*/ 361732 w 734000"/>
                <a:gd name="connsiteY1" fmla="*/ 325976 h 722900"/>
                <a:gd name="connsiteX2" fmla="*/ 387597 w 734000"/>
                <a:gd name="connsiteY2" fmla="*/ 333463 h 722900"/>
                <a:gd name="connsiteX3" fmla="*/ 399661 w 734000"/>
                <a:gd name="connsiteY3" fmla="*/ 374530 h 722900"/>
                <a:gd name="connsiteX4" fmla="*/ 398080 w 734000"/>
                <a:gd name="connsiteY4" fmla="*/ 379610 h 722900"/>
                <a:gd name="connsiteX5" fmla="*/ 348892 w 734000"/>
                <a:gd name="connsiteY5" fmla="*/ 334499 h 722900"/>
                <a:gd name="connsiteX6" fmla="*/ 230573 w 734000"/>
                <a:gd name="connsiteY6" fmla="*/ 278925 h 722900"/>
                <a:gd name="connsiteX7" fmla="*/ 274785 w 734000"/>
                <a:gd name="connsiteY7" fmla="*/ 319471 h 722900"/>
                <a:gd name="connsiteX8" fmla="*/ 274325 w 734000"/>
                <a:gd name="connsiteY8" fmla="*/ 319587 h 722900"/>
                <a:gd name="connsiteX9" fmla="*/ 239949 w 734000"/>
                <a:gd name="connsiteY9" fmla="*/ 309719 h 722900"/>
                <a:gd name="connsiteX10" fmla="*/ 239704 w 734000"/>
                <a:gd name="connsiteY10" fmla="*/ 310010 h 722900"/>
                <a:gd name="connsiteX11" fmla="*/ 230573 w 734000"/>
                <a:gd name="connsiteY11" fmla="*/ 278925 h 722900"/>
                <a:gd name="connsiteX12" fmla="*/ 175268 w 734000"/>
                <a:gd name="connsiteY12" fmla="*/ 228204 h 722900"/>
                <a:gd name="connsiteX13" fmla="*/ 188006 w 734000"/>
                <a:gd name="connsiteY13" fmla="*/ 239886 h 722900"/>
                <a:gd name="connsiteX14" fmla="*/ 176755 w 734000"/>
                <a:gd name="connsiteY14" fmla="*/ 263336 h 722900"/>
                <a:gd name="connsiteX15" fmla="*/ 204557 w 734000"/>
                <a:gd name="connsiteY15" fmla="*/ 351656 h 722900"/>
                <a:gd name="connsiteX16" fmla="*/ 280854 w 734000"/>
                <a:gd name="connsiteY16" fmla="*/ 374078 h 722900"/>
                <a:gd name="connsiteX17" fmla="*/ 318685 w 734000"/>
                <a:gd name="connsiteY17" fmla="*/ 359731 h 722900"/>
                <a:gd name="connsiteX18" fmla="*/ 369238 w 734000"/>
                <a:gd name="connsiteY18" fmla="*/ 406094 h 722900"/>
                <a:gd name="connsiteX19" fmla="*/ 326994 w 734000"/>
                <a:gd name="connsiteY19" fmla="*/ 394913 h 722900"/>
                <a:gd name="connsiteX20" fmla="*/ 284800 w 734000"/>
                <a:gd name="connsiteY20" fmla="*/ 436762 h 722900"/>
                <a:gd name="connsiteX21" fmla="*/ 385369 w 734000"/>
                <a:gd name="connsiteY21" fmla="*/ 463301 h 722900"/>
                <a:gd name="connsiteX22" fmla="*/ 415793 w 734000"/>
                <a:gd name="connsiteY22" fmla="*/ 448788 h 722900"/>
                <a:gd name="connsiteX23" fmla="*/ 428615 w 734000"/>
                <a:gd name="connsiteY23" fmla="*/ 460548 h 722900"/>
                <a:gd name="connsiteX24" fmla="*/ 454984 w 734000"/>
                <a:gd name="connsiteY24" fmla="*/ 431796 h 722900"/>
                <a:gd name="connsiteX25" fmla="*/ 443119 w 734000"/>
                <a:gd name="connsiteY25" fmla="*/ 420914 h 722900"/>
                <a:gd name="connsiteX26" fmla="*/ 457464 w 734000"/>
                <a:gd name="connsiteY26" fmla="*/ 388329 h 722900"/>
                <a:gd name="connsiteX27" fmla="*/ 428362 w 734000"/>
                <a:gd name="connsiteY27" fmla="*/ 290293 h 722900"/>
                <a:gd name="connsiteX28" fmla="*/ 428522 w 734000"/>
                <a:gd name="connsiteY28" fmla="*/ 290106 h 722900"/>
                <a:gd name="connsiteX29" fmla="*/ 427395 w 734000"/>
                <a:gd name="connsiteY29" fmla="*/ 289278 h 722900"/>
                <a:gd name="connsiteX30" fmla="*/ 427012 w 734000"/>
                <a:gd name="connsiteY30" fmla="*/ 288876 h 722900"/>
                <a:gd name="connsiteX31" fmla="*/ 426946 w 734000"/>
                <a:gd name="connsiteY31" fmla="*/ 288948 h 722900"/>
                <a:gd name="connsiteX32" fmla="*/ 352820 w 734000"/>
                <a:gd name="connsiteY32" fmla="*/ 269915 h 722900"/>
                <a:gd name="connsiteX33" fmla="*/ 307521 w 734000"/>
                <a:gd name="connsiteY33" fmla="*/ 296559 h 722900"/>
                <a:gd name="connsiteX34" fmla="*/ 255205 w 734000"/>
                <a:gd name="connsiteY34" fmla="*/ 248580 h 722900"/>
                <a:gd name="connsiteX35" fmla="*/ 258260 w 734000"/>
                <a:gd name="connsiteY35" fmla="*/ 247261 h 722900"/>
                <a:gd name="connsiteX36" fmla="*/ 296362 w 734000"/>
                <a:gd name="connsiteY36" fmla="*/ 257316 h 722900"/>
                <a:gd name="connsiteX37" fmla="*/ 334346 w 734000"/>
                <a:gd name="connsiteY37" fmla="*/ 219643 h 722900"/>
                <a:gd name="connsiteX38" fmla="*/ 243811 w 734000"/>
                <a:gd name="connsiteY38" fmla="*/ 195752 h 722900"/>
                <a:gd name="connsiteX39" fmla="*/ 213820 w 734000"/>
                <a:gd name="connsiteY39" fmla="*/ 210627 h 722900"/>
                <a:gd name="connsiteX40" fmla="*/ 201636 w 734000"/>
                <a:gd name="connsiteY40" fmla="*/ 199453 h 722900"/>
                <a:gd name="connsiteX41" fmla="*/ 175268 w 734000"/>
                <a:gd name="connsiteY41" fmla="*/ 228204 h 722900"/>
                <a:gd name="connsiteX42" fmla="*/ 0 w 734000"/>
                <a:gd name="connsiteY42" fmla="*/ 314704 h 722900"/>
                <a:gd name="connsiteX43" fmla="*/ 225227 w 734000"/>
                <a:gd name="connsiteY43" fmla="*/ 640 h 722900"/>
                <a:gd name="connsiteX44" fmla="*/ 674161 w 734000"/>
                <a:gd name="connsiteY44" fmla="*/ 143730 h 722900"/>
                <a:gd name="connsiteX45" fmla="*/ 625461 w 734000"/>
                <a:gd name="connsiteY45" fmla="*/ 591045 h 722900"/>
                <a:gd name="connsiteX46" fmla="*/ 120870 w 734000"/>
                <a:gd name="connsiteY46" fmla="*/ 643754 h 722900"/>
                <a:gd name="connsiteX47" fmla="*/ 0 w 734000"/>
                <a:gd name="connsiteY47" fmla="*/ 314704 h 722900"/>
                <a:gd name="connsiteX0" fmla="*/ 348892 w 734000"/>
                <a:gd name="connsiteY0" fmla="*/ 334499 h 722205"/>
                <a:gd name="connsiteX1" fmla="*/ 361732 w 734000"/>
                <a:gd name="connsiteY1" fmla="*/ 325976 h 722205"/>
                <a:gd name="connsiteX2" fmla="*/ 387597 w 734000"/>
                <a:gd name="connsiteY2" fmla="*/ 333463 h 722205"/>
                <a:gd name="connsiteX3" fmla="*/ 399661 w 734000"/>
                <a:gd name="connsiteY3" fmla="*/ 374530 h 722205"/>
                <a:gd name="connsiteX4" fmla="*/ 398080 w 734000"/>
                <a:gd name="connsiteY4" fmla="*/ 379610 h 722205"/>
                <a:gd name="connsiteX5" fmla="*/ 348892 w 734000"/>
                <a:gd name="connsiteY5" fmla="*/ 334499 h 722205"/>
                <a:gd name="connsiteX6" fmla="*/ 230573 w 734000"/>
                <a:gd name="connsiteY6" fmla="*/ 278925 h 722205"/>
                <a:gd name="connsiteX7" fmla="*/ 274785 w 734000"/>
                <a:gd name="connsiteY7" fmla="*/ 319471 h 722205"/>
                <a:gd name="connsiteX8" fmla="*/ 274325 w 734000"/>
                <a:gd name="connsiteY8" fmla="*/ 319587 h 722205"/>
                <a:gd name="connsiteX9" fmla="*/ 239949 w 734000"/>
                <a:gd name="connsiteY9" fmla="*/ 309719 h 722205"/>
                <a:gd name="connsiteX10" fmla="*/ 239704 w 734000"/>
                <a:gd name="connsiteY10" fmla="*/ 310010 h 722205"/>
                <a:gd name="connsiteX11" fmla="*/ 230573 w 734000"/>
                <a:gd name="connsiteY11" fmla="*/ 278925 h 722205"/>
                <a:gd name="connsiteX12" fmla="*/ 175268 w 734000"/>
                <a:gd name="connsiteY12" fmla="*/ 228204 h 722205"/>
                <a:gd name="connsiteX13" fmla="*/ 188006 w 734000"/>
                <a:gd name="connsiteY13" fmla="*/ 239886 h 722205"/>
                <a:gd name="connsiteX14" fmla="*/ 176755 w 734000"/>
                <a:gd name="connsiteY14" fmla="*/ 263336 h 722205"/>
                <a:gd name="connsiteX15" fmla="*/ 204557 w 734000"/>
                <a:gd name="connsiteY15" fmla="*/ 351656 h 722205"/>
                <a:gd name="connsiteX16" fmla="*/ 280854 w 734000"/>
                <a:gd name="connsiteY16" fmla="*/ 374078 h 722205"/>
                <a:gd name="connsiteX17" fmla="*/ 318685 w 734000"/>
                <a:gd name="connsiteY17" fmla="*/ 359731 h 722205"/>
                <a:gd name="connsiteX18" fmla="*/ 369238 w 734000"/>
                <a:gd name="connsiteY18" fmla="*/ 406094 h 722205"/>
                <a:gd name="connsiteX19" fmla="*/ 326994 w 734000"/>
                <a:gd name="connsiteY19" fmla="*/ 394913 h 722205"/>
                <a:gd name="connsiteX20" fmla="*/ 284800 w 734000"/>
                <a:gd name="connsiteY20" fmla="*/ 436762 h 722205"/>
                <a:gd name="connsiteX21" fmla="*/ 385369 w 734000"/>
                <a:gd name="connsiteY21" fmla="*/ 463301 h 722205"/>
                <a:gd name="connsiteX22" fmla="*/ 415793 w 734000"/>
                <a:gd name="connsiteY22" fmla="*/ 448788 h 722205"/>
                <a:gd name="connsiteX23" fmla="*/ 428615 w 734000"/>
                <a:gd name="connsiteY23" fmla="*/ 460548 h 722205"/>
                <a:gd name="connsiteX24" fmla="*/ 454984 w 734000"/>
                <a:gd name="connsiteY24" fmla="*/ 431796 h 722205"/>
                <a:gd name="connsiteX25" fmla="*/ 443119 w 734000"/>
                <a:gd name="connsiteY25" fmla="*/ 420914 h 722205"/>
                <a:gd name="connsiteX26" fmla="*/ 457464 w 734000"/>
                <a:gd name="connsiteY26" fmla="*/ 388329 h 722205"/>
                <a:gd name="connsiteX27" fmla="*/ 428362 w 734000"/>
                <a:gd name="connsiteY27" fmla="*/ 290293 h 722205"/>
                <a:gd name="connsiteX28" fmla="*/ 428522 w 734000"/>
                <a:gd name="connsiteY28" fmla="*/ 290106 h 722205"/>
                <a:gd name="connsiteX29" fmla="*/ 427395 w 734000"/>
                <a:gd name="connsiteY29" fmla="*/ 289278 h 722205"/>
                <a:gd name="connsiteX30" fmla="*/ 427012 w 734000"/>
                <a:gd name="connsiteY30" fmla="*/ 288876 h 722205"/>
                <a:gd name="connsiteX31" fmla="*/ 426946 w 734000"/>
                <a:gd name="connsiteY31" fmla="*/ 288948 h 722205"/>
                <a:gd name="connsiteX32" fmla="*/ 352820 w 734000"/>
                <a:gd name="connsiteY32" fmla="*/ 269915 h 722205"/>
                <a:gd name="connsiteX33" fmla="*/ 307521 w 734000"/>
                <a:gd name="connsiteY33" fmla="*/ 296559 h 722205"/>
                <a:gd name="connsiteX34" fmla="*/ 255205 w 734000"/>
                <a:gd name="connsiteY34" fmla="*/ 248580 h 722205"/>
                <a:gd name="connsiteX35" fmla="*/ 258260 w 734000"/>
                <a:gd name="connsiteY35" fmla="*/ 247261 h 722205"/>
                <a:gd name="connsiteX36" fmla="*/ 296362 w 734000"/>
                <a:gd name="connsiteY36" fmla="*/ 257316 h 722205"/>
                <a:gd name="connsiteX37" fmla="*/ 334346 w 734000"/>
                <a:gd name="connsiteY37" fmla="*/ 219643 h 722205"/>
                <a:gd name="connsiteX38" fmla="*/ 243811 w 734000"/>
                <a:gd name="connsiteY38" fmla="*/ 195752 h 722205"/>
                <a:gd name="connsiteX39" fmla="*/ 213820 w 734000"/>
                <a:gd name="connsiteY39" fmla="*/ 210627 h 722205"/>
                <a:gd name="connsiteX40" fmla="*/ 201636 w 734000"/>
                <a:gd name="connsiteY40" fmla="*/ 199453 h 722205"/>
                <a:gd name="connsiteX41" fmla="*/ 175268 w 734000"/>
                <a:gd name="connsiteY41" fmla="*/ 228204 h 722205"/>
                <a:gd name="connsiteX42" fmla="*/ 0 w 734000"/>
                <a:gd name="connsiteY42" fmla="*/ 314704 h 722205"/>
                <a:gd name="connsiteX43" fmla="*/ 225227 w 734000"/>
                <a:gd name="connsiteY43" fmla="*/ 640 h 722205"/>
                <a:gd name="connsiteX44" fmla="*/ 674161 w 734000"/>
                <a:gd name="connsiteY44" fmla="*/ 143730 h 722205"/>
                <a:gd name="connsiteX45" fmla="*/ 625461 w 734000"/>
                <a:gd name="connsiteY45" fmla="*/ 591045 h 722205"/>
                <a:gd name="connsiteX46" fmla="*/ 151149 w 734000"/>
                <a:gd name="connsiteY46" fmla="*/ 642445 h 722205"/>
                <a:gd name="connsiteX47" fmla="*/ 0 w 734000"/>
                <a:gd name="connsiteY47" fmla="*/ 314704 h 722205"/>
                <a:gd name="connsiteX0" fmla="*/ 348892 w 734000"/>
                <a:gd name="connsiteY0" fmla="*/ 334499 h 722205"/>
                <a:gd name="connsiteX1" fmla="*/ 361732 w 734000"/>
                <a:gd name="connsiteY1" fmla="*/ 325976 h 722205"/>
                <a:gd name="connsiteX2" fmla="*/ 387597 w 734000"/>
                <a:gd name="connsiteY2" fmla="*/ 333463 h 722205"/>
                <a:gd name="connsiteX3" fmla="*/ 399661 w 734000"/>
                <a:gd name="connsiteY3" fmla="*/ 374530 h 722205"/>
                <a:gd name="connsiteX4" fmla="*/ 398080 w 734000"/>
                <a:gd name="connsiteY4" fmla="*/ 379610 h 722205"/>
                <a:gd name="connsiteX5" fmla="*/ 348892 w 734000"/>
                <a:gd name="connsiteY5" fmla="*/ 334499 h 722205"/>
                <a:gd name="connsiteX6" fmla="*/ 230573 w 734000"/>
                <a:gd name="connsiteY6" fmla="*/ 278925 h 722205"/>
                <a:gd name="connsiteX7" fmla="*/ 274785 w 734000"/>
                <a:gd name="connsiteY7" fmla="*/ 319471 h 722205"/>
                <a:gd name="connsiteX8" fmla="*/ 274325 w 734000"/>
                <a:gd name="connsiteY8" fmla="*/ 319587 h 722205"/>
                <a:gd name="connsiteX9" fmla="*/ 239949 w 734000"/>
                <a:gd name="connsiteY9" fmla="*/ 309719 h 722205"/>
                <a:gd name="connsiteX10" fmla="*/ 239704 w 734000"/>
                <a:gd name="connsiteY10" fmla="*/ 310010 h 722205"/>
                <a:gd name="connsiteX11" fmla="*/ 230573 w 734000"/>
                <a:gd name="connsiteY11" fmla="*/ 278925 h 722205"/>
                <a:gd name="connsiteX12" fmla="*/ 175268 w 734000"/>
                <a:gd name="connsiteY12" fmla="*/ 228204 h 722205"/>
                <a:gd name="connsiteX13" fmla="*/ 188006 w 734000"/>
                <a:gd name="connsiteY13" fmla="*/ 239886 h 722205"/>
                <a:gd name="connsiteX14" fmla="*/ 176755 w 734000"/>
                <a:gd name="connsiteY14" fmla="*/ 263336 h 722205"/>
                <a:gd name="connsiteX15" fmla="*/ 204557 w 734000"/>
                <a:gd name="connsiteY15" fmla="*/ 351656 h 722205"/>
                <a:gd name="connsiteX16" fmla="*/ 280854 w 734000"/>
                <a:gd name="connsiteY16" fmla="*/ 374078 h 722205"/>
                <a:gd name="connsiteX17" fmla="*/ 318685 w 734000"/>
                <a:gd name="connsiteY17" fmla="*/ 359731 h 722205"/>
                <a:gd name="connsiteX18" fmla="*/ 369238 w 734000"/>
                <a:gd name="connsiteY18" fmla="*/ 406094 h 722205"/>
                <a:gd name="connsiteX19" fmla="*/ 326994 w 734000"/>
                <a:gd name="connsiteY19" fmla="*/ 394913 h 722205"/>
                <a:gd name="connsiteX20" fmla="*/ 284800 w 734000"/>
                <a:gd name="connsiteY20" fmla="*/ 436762 h 722205"/>
                <a:gd name="connsiteX21" fmla="*/ 385369 w 734000"/>
                <a:gd name="connsiteY21" fmla="*/ 463301 h 722205"/>
                <a:gd name="connsiteX22" fmla="*/ 415793 w 734000"/>
                <a:gd name="connsiteY22" fmla="*/ 448788 h 722205"/>
                <a:gd name="connsiteX23" fmla="*/ 428615 w 734000"/>
                <a:gd name="connsiteY23" fmla="*/ 460548 h 722205"/>
                <a:gd name="connsiteX24" fmla="*/ 454984 w 734000"/>
                <a:gd name="connsiteY24" fmla="*/ 431796 h 722205"/>
                <a:gd name="connsiteX25" fmla="*/ 443119 w 734000"/>
                <a:gd name="connsiteY25" fmla="*/ 420914 h 722205"/>
                <a:gd name="connsiteX26" fmla="*/ 457464 w 734000"/>
                <a:gd name="connsiteY26" fmla="*/ 388329 h 722205"/>
                <a:gd name="connsiteX27" fmla="*/ 428362 w 734000"/>
                <a:gd name="connsiteY27" fmla="*/ 290293 h 722205"/>
                <a:gd name="connsiteX28" fmla="*/ 428522 w 734000"/>
                <a:gd name="connsiteY28" fmla="*/ 290106 h 722205"/>
                <a:gd name="connsiteX29" fmla="*/ 427395 w 734000"/>
                <a:gd name="connsiteY29" fmla="*/ 289278 h 722205"/>
                <a:gd name="connsiteX30" fmla="*/ 427012 w 734000"/>
                <a:gd name="connsiteY30" fmla="*/ 288876 h 722205"/>
                <a:gd name="connsiteX31" fmla="*/ 426946 w 734000"/>
                <a:gd name="connsiteY31" fmla="*/ 288948 h 722205"/>
                <a:gd name="connsiteX32" fmla="*/ 352820 w 734000"/>
                <a:gd name="connsiteY32" fmla="*/ 269915 h 722205"/>
                <a:gd name="connsiteX33" fmla="*/ 307521 w 734000"/>
                <a:gd name="connsiteY33" fmla="*/ 296559 h 722205"/>
                <a:gd name="connsiteX34" fmla="*/ 255205 w 734000"/>
                <a:gd name="connsiteY34" fmla="*/ 248580 h 722205"/>
                <a:gd name="connsiteX35" fmla="*/ 258260 w 734000"/>
                <a:gd name="connsiteY35" fmla="*/ 247261 h 722205"/>
                <a:gd name="connsiteX36" fmla="*/ 296362 w 734000"/>
                <a:gd name="connsiteY36" fmla="*/ 257316 h 722205"/>
                <a:gd name="connsiteX37" fmla="*/ 334346 w 734000"/>
                <a:gd name="connsiteY37" fmla="*/ 219643 h 722205"/>
                <a:gd name="connsiteX38" fmla="*/ 243811 w 734000"/>
                <a:gd name="connsiteY38" fmla="*/ 195752 h 722205"/>
                <a:gd name="connsiteX39" fmla="*/ 213820 w 734000"/>
                <a:gd name="connsiteY39" fmla="*/ 210627 h 722205"/>
                <a:gd name="connsiteX40" fmla="*/ 201636 w 734000"/>
                <a:gd name="connsiteY40" fmla="*/ 199453 h 722205"/>
                <a:gd name="connsiteX41" fmla="*/ 175268 w 734000"/>
                <a:gd name="connsiteY41" fmla="*/ 228204 h 722205"/>
                <a:gd name="connsiteX42" fmla="*/ 0 w 734000"/>
                <a:gd name="connsiteY42" fmla="*/ 314704 h 722205"/>
                <a:gd name="connsiteX43" fmla="*/ 225227 w 734000"/>
                <a:gd name="connsiteY43" fmla="*/ 640 h 722205"/>
                <a:gd name="connsiteX44" fmla="*/ 674161 w 734000"/>
                <a:gd name="connsiteY44" fmla="*/ 143730 h 722205"/>
                <a:gd name="connsiteX45" fmla="*/ 625461 w 734000"/>
                <a:gd name="connsiteY45" fmla="*/ 591045 h 722205"/>
                <a:gd name="connsiteX46" fmla="*/ 151149 w 734000"/>
                <a:gd name="connsiteY46" fmla="*/ 642445 h 722205"/>
                <a:gd name="connsiteX47" fmla="*/ 0 w 734000"/>
                <a:gd name="connsiteY47" fmla="*/ 314704 h 722205"/>
                <a:gd name="connsiteX0" fmla="*/ 348892 w 734000"/>
                <a:gd name="connsiteY0" fmla="*/ 334499 h 725930"/>
                <a:gd name="connsiteX1" fmla="*/ 361732 w 734000"/>
                <a:gd name="connsiteY1" fmla="*/ 325976 h 725930"/>
                <a:gd name="connsiteX2" fmla="*/ 387597 w 734000"/>
                <a:gd name="connsiteY2" fmla="*/ 333463 h 725930"/>
                <a:gd name="connsiteX3" fmla="*/ 399661 w 734000"/>
                <a:gd name="connsiteY3" fmla="*/ 374530 h 725930"/>
                <a:gd name="connsiteX4" fmla="*/ 398080 w 734000"/>
                <a:gd name="connsiteY4" fmla="*/ 379610 h 725930"/>
                <a:gd name="connsiteX5" fmla="*/ 348892 w 734000"/>
                <a:gd name="connsiteY5" fmla="*/ 334499 h 725930"/>
                <a:gd name="connsiteX6" fmla="*/ 230573 w 734000"/>
                <a:gd name="connsiteY6" fmla="*/ 278925 h 725930"/>
                <a:gd name="connsiteX7" fmla="*/ 274785 w 734000"/>
                <a:gd name="connsiteY7" fmla="*/ 319471 h 725930"/>
                <a:gd name="connsiteX8" fmla="*/ 274325 w 734000"/>
                <a:gd name="connsiteY8" fmla="*/ 319587 h 725930"/>
                <a:gd name="connsiteX9" fmla="*/ 239949 w 734000"/>
                <a:gd name="connsiteY9" fmla="*/ 309719 h 725930"/>
                <a:gd name="connsiteX10" fmla="*/ 239704 w 734000"/>
                <a:gd name="connsiteY10" fmla="*/ 310010 h 725930"/>
                <a:gd name="connsiteX11" fmla="*/ 230573 w 734000"/>
                <a:gd name="connsiteY11" fmla="*/ 278925 h 725930"/>
                <a:gd name="connsiteX12" fmla="*/ 175268 w 734000"/>
                <a:gd name="connsiteY12" fmla="*/ 228204 h 725930"/>
                <a:gd name="connsiteX13" fmla="*/ 188006 w 734000"/>
                <a:gd name="connsiteY13" fmla="*/ 239886 h 725930"/>
                <a:gd name="connsiteX14" fmla="*/ 176755 w 734000"/>
                <a:gd name="connsiteY14" fmla="*/ 263336 h 725930"/>
                <a:gd name="connsiteX15" fmla="*/ 204557 w 734000"/>
                <a:gd name="connsiteY15" fmla="*/ 351656 h 725930"/>
                <a:gd name="connsiteX16" fmla="*/ 280854 w 734000"/>
                <a:gd name="connsiteY16" fmla="*/ 374078 h 725930"/>
                <a:gd name="connsiteX17" fmla="*/ 318685 w 734000"/>
                <a:gd name="connsiteY17" fmla="*/ 359731 h 725930"/>
                <a:gd name="connsiteX18" fmla="*/ 369238 w 734000"/>
                <a:gd name="connsiteY18" fmla="*/ 406094 h 725930"/>
                <a:gd name="connsiteX19" fmla="*/ 326994 w 734000"/>
                <a:gd name="connsiteY19" fmla="*/ 394913 h 725930"/>
                <a:gd name="connsiteX20" fmla="*/ 284800 w 734000"/>
                <a:gd name="connsiteY20" fmla="*/ 436762 h 725930"/>
                <a:gd name="connsiteX21" fmla="*/ 385369 w 734000"/>
                <a:gd name="connsiteY21" fmla="*/ 463301 h 725930"/>
                <a:gd name="connsiteX22" fmla="*/ 415793 w 734000"/>
                <a:gd name="connsiteY22" fmla="*/ 448788 h 725930"/>
                <a:gd name="connsiteX23" fmla="*/ 428615 w 734000"/>
                <a:gd name="connsiteY23" fmla="*/ 460548 h 725930"/>
                <a:gd name="connsiteX24" fmla="*/ 454984 w 734000"/>
                <a:gd name="connsiteY24" fmla="*/ 431796 h 725930"/>
                <a:gd name="connsiteX25" fmla="*/ 443119 w 734000"/>
                <a:gd name="connsiteY25" fmla="*/ 420914 h 725930"/>
                <a:gd name="connsiteX26" fmla="*/ 457464 w 734000"/>
                <a:gd name="connsiteY26" fmla="*/ 388329 h 725930"/>
                <a:gd name="connsiteX27" fmla="*/ 428362 w 734000"/>
                <a:gd name="connsiteY27" fmla="*/ 290293 h 725930"/>
                <a:gd name="connsiteX28" fmla="*/ 428522 w 734000"/>
                <a:gd name="connsiteY28" fmla="*/ 290106 h 725930"/>
                <a:gd name="connsiteX29" fmla="*/ 427395 w 734000"/>
                <a:gd name="connsiteY29" fmla="*/ 289278 h 725930"/>
                <a:gd name="connsiteX30" fmla="*/ 427012 w 734000"/>
                <a:gd name="connsiteY30" fmla="*/ 288876 h 725930"/>
                <a:gd name="connsiteX31" fmla="*/ 426946 w 734000"/>
                <a:gd name="connsiteY31" fmla="*/ 288948 h 725930"/>
                <a:gd name="connsiteX32" fmla="*/ 352820 w 734000"/>
                <a:gd name="connsiteY32" fmla="*/ 269915 h 725930"/>
                <a:gd name="connsiteX33" fmla="*/ 307521 w 734000"/>
                <a:gd name="connsiteY33" fmla="*/ 296559 h 725930"/>
                <a:gd name="connsiteX34" fmla="*/ 255205 w 734000"/>
                <a:gd name="connsiteY34" fmla="*/ 248580 h 725930"/>
                <a:gd name="connsiteX35" fmla="*/ 258260 w 734000"/>
                <a:gd name="connsiteY35" fmla="*/ 247261 h 725930"/>
                <a:gd name="connsiteX36" fmla="*/ 296362 w 734000"/>
                <a:gd name="connsiteY36" fmla="*/ 257316 h 725930"/>
                <a:gd name="connsiteX37" fmla="*/ 334346 w 734000"/>
                <a:gd name="connsiteY37" fmla="*/ 219643 h 725930"/>
                <a:gd name="connsiteX38" fmla="*/ 243811 w 734000"/>
                <a:gd name="connsiteY38" fmla="*/ 195752 h 725930"/>
                <a:gd name="connsiteX39" fmla="*/ 213820 w 734000"/>
                <a:gd name="connsiteY39" fmla="*/ 210627 h 725930"/>
                <a:gd name="connsiteX40" fmla="*/ 201636 w 734000"/>
                <a:gd name="connsiteY40" fmla="*/ 199453 h 725930"/>
                <a:gd name="connsiteX41" fmla="*/ 175268 w 734000"/>
                <a:gd name="connsiteY41" fmla="*/ 228204 h 725930"/>
                <a:gd name="connsiteX42" fmla="*/ 0 w 734000"/>
                <a:gd name="connsiteY42" fmla="*/ 314704 h 725930"/>
                <a:gd name="connsiteX43" fmla="*/ 225227 w 734000"/>
                <a:gd name="connsiteY43" fmla="*/ 640 h 725930"/>
                <a:gd name="connsiteX44" fmla="*/ 674161 w 734000"/>
                <a:gd name="connsiteY44" fmla="*/ 143730 h 725930"/>
                <a:gd name="connsiteX45" fmla="*/ 625461 w 734000"/>
                <a:gd name="connsiteY45" fmla="*/ 591045 h 725930"/>
                <a:gd name="connsiteX46" fmla="*/ 151149 w 734000"/>
                <a:gd name="connsiteY46" fmla="*/ 642445 h 725930"/>
                <a:gd name="connsiteX47" fmla="*/ 0 w 734000"/>
                <a:gd name="connsiteY47" fmla="*/ 314704 h 725930"/>
                <a:gd name="connsiteX0" fmla="*/ 348892 w 734000"/>
                <a:gd name="connsiteY0" fmla="*/ 334499 h 750920"/>
                <a:gd name="connsiteX1" fmla="*/ 361732 w 734000"/>
                <a:gd name="connsiteY1" fmla="*/ 325976 h 750920"/>
                <a:gd name="connsiteX2" fmla="*/ 387597 w 734000"/>
                <a:gd name="connsiteY2" fmla="*/ 333463 h 750920"/>
                <a:gd name="connsiteX3" fmla="*/ 399661 w 734000"/>
                <a:gd name="connsiteY3" fmla="*/ 374530 h 750920"/>
                <a:gd name="connsiteX4" fmla="*/ 398080 w 734000"/>
                <a:gd name="connsiteY4" fmla="*/ 379610 h 750920"/>
                <a:gd name="connsiteX5" fmla="*/ 348892 w 734000"/>
                <a:gd name="connsiteY5" fmla="*/ 334499 h 750920"/>
                <a:gd name="connsiteX6" fmla="*/ 230573 w 734000"/>
                <a:gd name="connsiteY6" fmla="*/ 278925 h 750920"/>
                <a:gd name="connsiteX7" fmla="*/ 274785 w 734000"/>
                <a:gd name="connsiteY7" fmla="*/ 319471 h 750920"/>
                <a:gd name="connsiteX8" fmla="*/ 274325 w 734000"/>
                <a:gd name="connsiteY8" fmla="*/ 319587 h 750920"/>
                <a:gd name="connsiteX9" fmla="*/ 239949 w 734000"/>
                <a:gd name="connsiteY9" fmla="*/ 309719 h 750920"/>
                <a:gd name="connsiteX10" fmla="*/ 239704 w 734000"/>
                <a:gd name="connsiteY10" fmla="*/ 310010 h 750920"/>
                <a:gd name="connsiteX11" fmla="*/ 230573 w 734000"/>
                <a:gd name="connsiteY11" fmla="*/ 278925 h 750920"/>
                <a:gd name="connsiteX12" fmla="*/ 175268 w 734000"/>
                <a:gd name="connsiteY12" fmla="*/ 228204 h 750920"/>
                <a:gd name="connsiteX13" fmla="*/ 188006 w 734000"/>
                <a:gd name="connsiteY13" fmla="*/ 239886 h 750920"/>
                <a:gd name="connsiteX14" fmla="*/ 176755 w 734000"/>
                <a:gd name="connsiteY14" fmla="*/ 263336 h 750920"/>
                <a:gd name="connsiteX15" fmla="*/ 204557 w 734000"/>
                <a:gd name="connsiteY15" fmla="*/ 351656 h 750920"/>
                <a:gd name="connsiteX16" fmla="*/ 280854 w 734000"/>
                <a:gd name="connsiteY16" fmla="*/ 374078 h 750920"/>
                <a:gd name="connsiteX17" fmla="*/ 318685 w 734000"/>
                <a:gd name="connsiteY17" fmla="*/ 359731 h 750920"/>
                <a:gd name="connsiteX18" fmla="*/ 369238 w 734000"/>
                <a:gd name="connsiteY18" fmla="*/ 406094 h 750920"/>
                <a:gd name="connsiteX19" fmla="*/ 326994 w 734000"/>
                <a:gd name="connsiteY19" fmla="*/ 394913 h 750920"/>
                <a:gd name="connsiteX20" fmla="*/ 284800 w 734000"/>
                <a:gd name="connsiteY20" fmla="*/ 436762 h 750920"/>
                <a:gd name="connsiteX21" fmla="*/ 385369 w 734000"/>
                <a:gd name="connsiteY21" fmla="*/ 463301 h 750920"/>
                <a:gd name="connsiteX22" fmla="*/ 415793 w 734000"/>
                <a:gd name="connsiteY22" fmla="*/ 448788 h 750920"/>
                <a:gd name="connsiteX23" fmla="*/ 428615 w 734000"/>
                <a:gd name="connsiteY23" fmla="*/ 460548 h 750920"/>
                <a:gd name="connsiteX24" fmla="*/ 454984 w 734000"/>
                <a:gd name="connsiteY24" fmla="*/ 431796 h 750920"/>
                <a:gd name="connsiteX25" fmla="*/ 443119 w 734000"/>
                <a:gd name="connsiteY25" fmla="*/ 420914 h 750920"/>
                <a:gd name="connsiteX26" fmla="*/ 457464 w 734000"/>
                <a:gd name="connsiteY26" fmla="*/ 388329 h 750920"/>
                <a:gd name="connsiteX27" fmla="*/ 428362 w 734000"/>
                <a:gd name="connsiteY27" fmla="*/ 290293 h 750920"/>
                <a:gd name="connsiteX28" fmla="*/ 428522 w 734000"/>
                <a:gd name="connsiteY28" fmla="*/ 290106 h 750920"/>
                <a:gd name="connsiteX29" fmla="*/ 427395 w 734000"/>
                <a:gd name="connsiteY29" fmla="*/ 289278 h 750920"/>
                <a:gd name="connsiteX30" fmla="*/ 427012 w 734000"/>
                <a:gd name="connsiteY30" fmla="*/ 288876 h 750920"/>
                <a:gd name="connsiteX31" fmla="*/ 426946 w 734000"/>
                <a:gd name="connsiteY31" fmla="*/ 288948 h 750920"/>
                <a:gd name="connsiteX32" fmla="*/ 352820 w 734000"/>
                <a:gd name="connsiteY32" fmla="*/ 269915 h 750920"/>
                <a:gd name="connsiteX33" fmla="*/ 307521 w 734000"/>
                <a:gd name="connsiteY33" fmla="*/ 296559 h 750920"/>
                <a:gd name="connsiteX34" fmla="*/ 255205 w 734000"/>
                <a:gd name="connsiteY34" fmla="*/ 248580 h 750920"/>
                <a:gd name="connsiteX35" fmla="*/ 258260 w 734000"/>
                <a:gd name="connsiteY35" fmla="*/ 247261 h 750920"/>
                <a:gd name="connsiteX36" fmla="*/ 296362 w 734000"/>
                <a:gd name="connsiteY36" fmla="*/ 257316 h 750920"/>
                <a:gd name="connsiteX37" fmla="*/ 334346 w 734000"/>
                <a:gd name="connsiteY37" fmla="*/ 219643 h 750920"/>
                <a:gd name="connsiteX38" fmla="*/ 243811 w 734000"/>
                <a:gd name="connsiteY38" fmla="*/ 195752 h 750920"/>
                <a:gd name="connsiteX39" fmla="*/ 213820 w 734000"/>
                <a:gd name="connsiteY39" fmla="*/ 210627 h 750920"/>
                <a:gd name="connsiteX40" fmla="*/ 201636 w 734000"/>
                <a:gd name="connsiteY40" fmla="*/ 199453 h 750920"/>
                <a:gd name="connsiteX41" fmla="*/ 175268 w 734000"/>
                <a:gd name="connsiteY41" fmla="*/ 228204 h 750920"/>
                <a:gd name="connsiteX42" fmla="*/ 0 w 734000"/>
                <a:gd name="connsiteY42" fmla="*/ 314704 h 750920"/>
                <a:gd name="connsiteX43" fmla="*/ 225227 w 734000"/>
                <a:gd name="connsiteY43" fmla="*/ 640 h 750920"/>
                <a:gd name="connsiteX44" fmla="*/ 674161 w 734000"/>
                <a:gd name="connsiteY44" fmla="*/ 143730 h 750920"/>
                <a:gd name="connsiteX45" fmla="*/ 625461 w 734000"/>
                <a:gd name="connsiteY45" fmla="*/ 591045 h 750920"/>
                <a:gd name="connsiteX46" fmla="*/ 193414 w 734000"/>
                <a:gd name="connsiteY46" fmla="*/ 684437 h 750920"/>
                <a:gd name="connsiteX47" fmla="*/ 0 w 734000"/>
                <a:gd name="connsiteY47" fmla="*/ 314704 h 750920"/>
                <a:gd name="connsiteX0" fmla="*/ 348892 w 734000"/>
                <a:gd name="connsiteY0" fmla="*/ 334499 h 740807"/>
                <a:gd name="connsiteX1" fmla="*/ 361732 w 734000"/>
                <a:gd name="connsiteY1" fmla="*/ 325976 h 740807"/>
                <a:gd name="connsiteX2" fmla="*/ 387597 w 734000"/>
                <a:gd name="connsiteY2" fmla="*/ 333463 h 740807"/>
                <a:gd name="connsiteX3" fmla="*/ 399661 w 734000"/>
                <a:gd name="connsiteY3" fmla="*/ 374530 h 740807"/>
                <a:gd name="connsiteX4" fmla="*/ 398080 w 734000"/>
                <a:gd name="connsiteY4" fmla="*/ 379610 h 740807"/>
                <a:gd name="connsiteX5" fmla="*/ 348892 w 734000"/>
                <a:gd name="connsiteY5" fmla="*/ 334499 h 740807"/>
                <a:gd name="connsiteX6" fmla="*/ 230573 w 734000"/>
                <a:gd name="connsiteY6" fmla="*/ 278925 h 740807"/>
                <a:gd name="connsiteX7" fmla="*/ 274785 w 734000"/>
                <a:gd name="connsiteY7" fmla="*/ 319471 h 740807"/>
                <a:gd name="connsiteX8" fmla="*/ 274325 w 734000"/>
                <a:gd name="connsiteY8" fmla="*/ 319587 h 740807"/>
                <a:gd name="connsiteX9" fmla="*/ 239949 w 734000"/>
                <a:gd name="connsiteY9" fmla="*/ 309719 h 740807"/>
                <a:gd name="connsiteX10" fmla="*/ 239704 w 734000"/>
                <a:gd name="connsiteY10" fmla="*/ 310010 h 740807"/>
                <a:gd name="connsiteX11" fmla="*/ 230573 w 734000"/>
                <a:gd name="connsiteY11" fmla="*/ 278925 h 740807"/>
                <a:gd name="connsiteX12" fmla="*/ 175268 w 734000"/>
                <a:gd name="connsiteY12" fmla="*/ 228204 h 740807"/>
                <a:gd name="connsiteX13" fmla="*/ 188006 w 734000"/>
                <a:gd name="connsiteY13" fmla="*/ 239886 h 740807"/>
                <a:gd name="connsiteX14" fmla="*/ 176755 w 734000"/>
                <a:gd name="connsiteY14" fmla="*/ 263336 h 740807"/>
                <a:gd name="connsiteX15" fmla="*/ 204557 w 734000"/>
                <a:gd name="connsiteY15" fmla="*/ 351656 h 740807"/>
                <a:gd name="connsiteX16" fmla="*/ 280854 w 734000"/>
                <a:gd name="connsiteY16" fmla="*/ 374078 h 740807"/>
                <a:gd name="connsiteX17" fmla="*/ 318685 w 734000"/>
                <a:gd name="connsiteY17" fmla="*/ 359731 h 740807"/>
                <a:gd name="connsiteX18" fmla="*/ 369238 w 734000"/>
                <a:gd name="connsiteY18" fmla="*/ 406094 h 740807"/>
                <a:gd name="connsiteX19" fmla="*/ 326994 w 734000"/>
                <a:gd name="connsiteY19" fmla="*/ 394913 h 740807"/>
                <a:gd name="connsiteX20" fmla="*/ 284800 w 734000"/>
                <a:gd name="connsiteY20" fmla="*/ 436762 h 740807"/>
                <a:gd name="connsiteX21" fmla="*/ 385369 w 734000"/>
                <a:gd name="connsiteY21" fmla="*/ 463301 h 740807"/>
                <a:gd name="connsiteX22" fmla="*/ 415793 w 734000"/>
                <a:gd name="connsiteY22" fmla="*/ 448788 h 740807"/>
                <a:gd name="connsiteX23" fmla="*/ 428615 w 734000"/>
                <a:gd name="connsiteY23" fmla="*/ 460548 h 740807"/>
                <a:gd name="connsiteX24" fmla="*/ 454984 w 734000"/>
                <a:gd name="connsiteY24" fmla="*/ 431796 h 740807"/>
                <a:gd name="connsiteX25" fmla="*/ 443119 w 734000"/>
                <a:gd name="connsiteY25" fmla="*/ 420914 h 740807"/>
                <a:gd name="connsiteX26" fmla="*/ 457464 w 734000"/>
                <a:gd name="connsiteY26" fmla="*/ 388329 h 740807"/>
                <a:gd name="connsiteX27" fmla="*/ 428362 w 734000"/>
                <a:gd name="connsiteY27" fmla="*/ 290293 h 740807"/>
                <a:gd name="connsiteX28" fmla="*/ 428522 w 734000"/>
                <a:gd name="connsiteY28" fmla="*/ 290106 h 740807"/>
                <a:gd name="connsiteX29" fmla="*/ 427395 w 734000"/>
                <a:gd name="connsiteY29" fmla="*/ 289278 h 740807"/>
                <a:gd name="connsiteX30" fmla="*/ 427012 w 734000"/>
                <a:gd name="connsiteY30" fmla="*/ 288876 h 740807"/>
                <a:gd name="connsiteX31" fmla="*/ 426946 w 734000"/>
                <a:gd name="connsiteY31" fmla="*/ 288948 h 740807"/>
                <a:gd name="connsiteX32" fmla="*/ 352820 w 734000"/>
                <a:gd name="connsiteY32" fmla="*/ 269915 h 740807"/>
                <a:gd name="connsiteX33" fmla="*/ 307521 w 734000"/>
                <a:gd name="connsiteY33" fmla="*/ 296559 h 740807"/>
                <a:gd name="connsiteX34" fmla="*/ 255205 w 734000"/>
                <a:gd name="connsiteY34" fmla="*/ 248580 h 740807"/>
                <a:gd name="connsiteX35" fmla="*/ 258260 w 734000"/>
                <a:gd name="connsiteY35" fmla="*/ 247261 h 740807"/>
                <a:gd name="connsiteX36" fmla="*/ 296362 w 734000"/>
                <a:gd name="connsiteY36" fmla="*/ 257316 h 740807"/>
                <a:gd name="connsiteX37" fmla="*/ 334346 w 734000"/>
                <a:gd name="connsiteY37" fmla="*/ 219643 h 740807"/>
                <a:gd name="connsiteX38" fmla="*/ 243811 w 734000"/>
                <a:gd name="connsiteY38" fmla="*/ 195752 h 740807"/>
                <a:gd name="connsiteX39" fmla="*/ 213820 w 734000"/>
                <a:gd name="connsiteY39" fmla="*/ 210627 h 740807"/>
                <a:gd name="connsiteX40" fmla="*/ 201636 w 734000"/>
                <a:gd name="connsiteY40" fmla="*/ 199453 h 740807"/>
                <a:gd name="connsiteX41" fmla="*/ 175268 w 734000"/>
                <a:gd name="connsiteY41" fmla="*/ 228204 h 740807"/>
                <a:gd name="connsiteX42" fmla="*/ 0 w 734000"/>
                <a:gd name="connsiteY42" fmla="*/ 314704 h 740807"/>
                <a:gd name="connsiteX43" fmla="*/ 225227 w 734000"/>
                <a:gd name="connsiteY43" fmla="*/ 640 h 740807"/>
                <a:gd name="connsiteX44" fmla="*/ 674161 w 734000"/>
                <a:gd name="connsiteY44" fmla="*/ 143730 h 740807"/>
                <a:gd name="connsiteX45" fmla="*/ 625461 w 734000"/>
                <a:gd name="connsiteY45" fmla="*/ 591045 h 740807"/>
                <a:gd name="connsiteX46" fmla="*/ 175864 w 734000"/>
                <a:gd name="connsiteY46" fmla="*/ 668341 h 740807"/>
                <a:gd name="connsiteX47" fmla="*/ 0 w 734000"/>
                <a:gd name="connsiteY47" fmla="*/ 314704 h 740807"/>
                <a:gd name="connsiteX0" fmla="*/ 348892 w 734000"/>
                <a:gd name="connsiteY0" fmla="*/ 334499 h 746516"/>
                <a:gd name="connsiteX1" fmla="*/ 361732 w 734000"/>
                <a:gd name="connsiteY1" fmla="*/ 325976 h 746516"/>
                <a:gd name="connsiteX2" fmla="*/ 387597 w 734000"/>
                <a:gd name="connsiteY2" fmla="*/ 333463 h 746516"/>
                <a:gd name="connsiteX3" fmla="*/ 399661 w 734000"/>
                <a:gd name="connsiteY3" fmla="*/ 374530 h 746516"/>
                <a:gd name="connsiteX4" fmla="*/ 398080 w 734000"/>
                <a:gd name="connsiteY4" fmla="*/ 379610 h 746516"/>
                <a:gd name="connsiteX5" fmla="*/ 348892 w 734000"/>
                <a:gd name="connsiteY5" fmla="*/ 334499 h 746516"/>
                <a:gd name="connsiteX6" fmla="*/ 230573 w 734000"/>
                <a:gd name="connsiteY6" fmla="*/ 278925 h 746516"/>
                <a:gd name="connsiteX7" fmla="*/ 274785 w 734000"/>
                <a:gd name="connsiteY7" fmla="*/ 319471 h 746516"/>
                <a:gd name="connsiteX8" fmla="*/ 274325 w 734000"/>
                <a:gd name="connsiteY8" fmla="*/ 319587 h 746516"/>
                <a:gd name="connsiteX9" fmla="*/ 239949 w 734000"/>
                <a:gd name="connsiteY9" fmla="*/ 309719 h 746516"/>
                <a:gd name="connsiteX10" fmla="*/ 239704 w 734000"/>
                <a:gd name="connsiteY10" fmla="*/ 310010 h 746516"/>
                <a:gd name="connsiteX11" fmla="*/ 230573 w 734000"/>
                <a:gd name="connsiteY11" fmla="*/ 278925 h 746516"/>
                <a:gd name="connsiteX12" fmla="*/ 175268 w 734000"/>
                <a:gd name="connsiteY12" fmla="*/ 228204 h 746516"/>
                <a:gd name="connsiteX13" fmla="*/ 188006 w 734000"/>
                <a:gd name="connsiteY13" fmla="*/ 239886 h 746516"/>
                <a:gd name="connsiteX14" fmla="*/ 176755 w 734000"/>
                <a:gd name="connsiteY14" fmla="*/ 263336 h 746516"/>
                <a:gd name="connsiteX15" fmla="*/ 204557 w 734000"/>
                <a:gd name="connsiteY15" fmla="*/ 351656 h 746516"/>
                <a:gd name="connsiteX16" fmla="*/ 280854 w 734000"/>
                <a:gd name="connsiteY16" fmla="*/ 374078 h 746516"/>
                <a:gd name="connsiteX17" fmla="*/ 318685 w 734000"/>
                <a:gd name="connsiteY17" fmla="*/ 359731 h 746516"/>
                <a:gd name="connsiteX18" fmla="*/ 369238 w 734000"/>
                <a:gd name="connsiteY18" fmla="*/ 406094 h 746516"/>
                <a:gd name="connsiteX19" fmla="*/ 326994 w 734000"/>
                <a:gd name="connsiteY19" fmla="*/ 394913 h 746516"/>
                <a:gd name="connsiteX20" fmla="*/ 284800 w 734000"/>
                <a:gd name="connsiteY20" fmla="*/ 436762 h 746516"/>
                <a:gd name="connsiteX21" fmla="*/ 385369 w 734000"/>
                <a:gd name="connsiteY21" fmla="*/ 463301 h 746516"/>
                <a:gd name="connsiteX22" fmla="*/ 415793 w 734000"/>
                <a:gd name="connsiteY22" fmla="*/ 448788 h 746516"/>
                <a:gd name="connsiteX23" fmla="*/ 428615 w 734000"/>
                <a:gd name="connsiteY23" fmla="*/ 460548 h 746516"/>
                <a:gd name="connsiteX24" fmla="*/ 454984 w 734000"/>
                <a:gd name="connsiteY24" fmla="*/ 431796 h 746516"/>
                <a:gd name="connsiteX25" fmla="*/ 443119 w 734000"/>
                <a:gd name="connsiteY25" fmla="*/ 420914 h 746516"/>
                <a:gd name="connsiteX26" fmla="*/ 457464 w 734000"/>
                <a:gd name="connsiteY26" fmla="*/ 388329 h 746516"/>
                <a:gd name="connsiteX27" fmla="*/ 428362 w 734000"/>
                <a:gd name="connsiteY27" fmla="*/ 290293 h 746516"/>
                <a:gd name="connsiteX28" fmla="*/ 428522 w 734000"/>
                <a:gd name="connsiteY28" fmla="*/ 290106 h 746516"/>
                <a:gd name="connsiteX29" fmla="*/ 427395 w 734000"/>
                <a:gd name="connsiteY29" fmla="*/ 289278 h 746516"/>
                <a:gd name="connsiteX30" fmla="*/ 427012 w 734000"/>
                <a:gd name="connsiteY30" fmla="*/ 288876 h 746516"/>
                <a:gd name="connsiteX31" fmla="*/ 426946 w 734000"/>
                <a:gd name="connsiteY31" fmla="*/ 288948 h 746516"/>
                <a:gd name="connsiteX32" fmla="*/ 352820 w 734000"/>
                <a:gd name="connsiteY32" fmla="*/ 269915 h 746516"/>
                <a:gd name="connsiteX33" fmla="*/ 307521 w 734000"/>
                <a:gd name="connsiteY33" fmla="*/ 296559 h 746516"/>
                <a:gd name="connsiteX34" fmla="*/ 255205 w 734000"/>
                <a:gd name="connsiteY34" fmla="*/ 248580 h 746516"/>
                <a:gd name="connsiteX35" fmla="*/ 258260 w 734000"/>
                <a:gd name="connsiteY35" fmla="*/ 247261 h 746516"/>
                <a:gd name="connsiteX36" fmla="*/ 296362 w 734000"/>
                <a:gd name="connsiteY36" fmla="*/ 257316 h 746516"/>
                <a:gd name="connsiteX37" fmla="*/ 334346 w 734000"/>
                <a:gd name="connsiteY37" fmla="*/ 219643 h 746516"/>
                <a:gd name="connsiteX38" fmla="*/ 243811 w 734000"/>
                <a:gd name="connsiteY38" fmla="*/ 195752 h 746516"/>
                <a:gd name="connsiteX39" fmla="*/ 213820 w 734000"/>
                <a:gd name="connsiteY39" fmla="*/ 210627 h 746516"/>
                <a:gd name="connsiteX40" fmla="*/ 201636 w 734000"/>
                <a:gd name="connsiteY40" fmla="*/ 199453 h 746516"/>
                <a:gd name="connsiteX41" fmla="*/ 175268 w 734000"/>
                <a:gd name="connsiteY41" fmla="*/ 228204 h 746516"/>
                <a:gd name="connsiteX42" fmla="*/ 0 w 734000"/>
                <a:gd name="connsiteY42" fmla="*/ 314704 h 746516"/>
                <a:gd name="connsiteX43" fmla="*/ 225227 w 734000"/>
                <a:gd name="connsiteY43" fmla="*/ 640 h 746516"/>
                <a:gd name="connsiteX44" fmla="*/ 674161 w 734000"/>
                <a:gd name="connsiteY44" fmla="*/ 143730 h 746516"/>
                <a:gd name="connsiteX45" fmla="*/ 625461 w 734000"/>
                <a:gd name="connsiteY45" fmla="*/ 591045 h 746516"/>
                <a:gd name="connsiteX46" fmla="*/ 157724 w 734000"/>
                <a:gd name="connsiteY46" fmla="*/ 677553 h 746516"/>
                <a:gd name="connsiteX47" fmla="*/ 0 w 734000"/>
                <a:gd name="connsiteY47" fmla="*/ 314704 h 746516"/>
                <a:gd name="connsiteX0" fmla="*/ 348892 w 729929"/>
                <a:gd name="connsiteY0" fmla="*/ 332354 h 744371"/>
                <a:gd name="connsiteX1" fmla="*/ 361732 w 729929"/>
                <a:gd name="connsiteY1" fmla="*/ 323831 h 744371"/>
                <a:gd name="connsiteX2" fmla="*/ 387597 w 729929"/>
                <a:gd name="connsiteY2" fmla="*/ 331318 h 744371"/>
                <a:gd name="connsiteX3" fmla="*/ 399661 w 729929"/>
                <a:gd name="connsiteY3" fmla="*/ 372385 h 744371"/>
                <a:gd name="connsiteX4" fmla="*/ 398080 w 729929"/>
                <a:gd name="connsiteY4" fmla="*/ 377465 h 744371"/>
                <a:gd name="connsiteX5" fmla="*/ 348892 w 729929"/>
                <a:gd name="connsiteY5" fmla="*/ 332354 h 744371"/>
                <a:gd name="connsiteX6" fmla="*/ 230573 w 729929"/>
                <a:gd name="connsiteY6" fmla="*/ 276780 h 744371"/>
                <a:gd name="connsiteX7" fmla="*/ 274785 w 729929"/>
                <a:gd name="connsiteY7" fmla="*/ 317326 h 744371"/>
                <a:gd name="connsiteX8" fmla="*/ 274325 w 729929"/>
                <a:gd name="connsiteY8" fmla="*/ 317442 h 744371"/>
                <a:gd name="connsiteX9" fmla="*/ 239949 w 729929"/>
                <a:gd name="connsiteY9" fmla="*/ 307574 h 744371"/>
                <a:gd name="connsiteX10" fmla="*/ 239704 w 729929"/>
                <a:gd name="connsiteY10" fmla="*/ 307865 h 744371"/>
                <a:gd name="connsiteX11" fmla="*/ 230573 w 729929"/>
                <a:gd name="connsiteY11" fmla="*/ 276780 h 744371"/>
                <a:gd name="connsiteX12" fmla="*/ 175268 w 729929"/>
                <a:gd name="connsiteY12" fmla="*/ 226059 h 744371"/>
                <a:gd name="connsiteX13" fmla="*/ 188006 w 729929"/>
                <a:gd name="connsiteY13" fmla="*/ 237741 h 744371"/>
                <a:gd name="connsiteX14" fmla="*/ 176755 w 729929"/>
                <a:gd name="connsiteY14" fmla="*/ 261191 h 744371"/>
                <a:gd name="connsiteX15" fmla="*/ 204557 w 729929"/>
                <a:gd name="connsiteY15" fmla="*/ 349511 h 744371"/>
                <a:gd name="connsiteX16" fmla="*/ 280854 w 729929"/>
                <a:gd name="connsiteY16" fmla="*/ 371933 h 744371"/>
                <a:gd name="connsiteX17" fmla="*/ 318685 w 729929"/>
                <a:gd name="connsiteY17" fmla="*/ 357586 h 744371"/>
                <a:gd name="connsiteX18" fmla="*/ 369238 w 729929"/>
                <a:gd name="connsiteY18" fmla="*/ 403949 h 744371"/>
                <a:gd name="connsiteX19" fmla="*/ 326994 w 729929"/>
                <a:gd name="connsiteY19" fmla="*/ 392768 h 744371"/>
                <a:gd name="connsiteX20" fmla="*/ 284800 w 729929"/>
                <a:gd name="connsiteY20" fmla="*/ 434617 h 744371"/>
                <a:gd name="connsiteX21" fmla="*/ 385369 w 729929"/>
                <a:gd name="connsiteY21" fmla="*/ 461156 h 744371"/>
                <a:gd name="connsiteX22" fmla="*/ 415793 w 729929"/>
                <a:gd name="connsiteY22" fmla="*/ 446643 h 744371"/>
                <a:gd name="connsiteX23" fmla="*/ 428615 w 729929"/>
                <a:gd name="connsiteY23" fmla="*/ 458403 h 744371"/>
                <a:gd name="connsiteX24" fmla="*/ 454984 w 729929"/>
                <a:gd name="connsiteY24" fmla="*/ 429651 h 744371"/>
                <a:gd name="connsiteX25" fmla="*/ 443119 w 729929"/>
                <a:gd name="connsiteY25" fmla="*/ 418769 h 744371"/>
                <a:gd name="connsiteX26" fmla="*/ 457464 w 729929"/>
                <a:gd name="connsiteY26" fmla="*/ 386184 h 744371"/>
                <a:gd name="connsiteX27" fmla="*/ 428362 w 729929"/>
                <a:gd name="connsiteY27" fmla="*/ 288148 h 744371"/>
                <a:gd name="connsiteX28" fmla="*/ 428522 w 729929"/>
                <a:gd name="connsiteY28" fmla="*/ 287961 h 744371"/>
                <a:gd name="connsiteX29" fmla="*/ 427395 w 729929"/>
                <a:gd name="connsiteY29" fmla="*/ 287133 h 744371"/>
                <a:gd name="connsiteX30" fmla="*/ 427012 w 729929"/>
                <a:gd name="connsiteY30" fmla="*/ 286731 h 744371"/>
                <a:gd name="connsiteX31" fmla="*/ 426946 w 729929"/>
                <a:gd name="connsiteY31" fmla="*/ 286803 h 744371"/>
                <a:gd name="connsiteX32" fmla="*/ 352820 w 729929"/>
                <a:gd name="connsiteY32" fmla="*/ 267770 h 744371"/>
                <a:gd name="connsiteX33" fmla="*/ 307521 w 729929"/>
                <a:gd name="connsiteY33" fmla="*/ 294414 h 744371"/>
                <a:gd name="connsiteX34" fmla="*/ 255205 w 729929"/>
                <a:gd name="connsiteY34" fmla="*/ 246435 h 744371"/>
                <a:gd name="connsiteX35" fmla="*/ 258260 w 729929"/>
                <a:gd name="connsiteY35" fmla="*/ 245116 h 744371"/>
                <a:gd name="connsiteX36" fmla="*/ 296362 w 729929"/>
                <a:gd name="connsiteY36" fmla="*/ 255171 h 744371"/>
                <a:gd name="connsiteX37" fmla="*/ 334346 w 729929"/>
                <a:gd name="connsiteY37" fmla="*/ 217498 h 744371"/>
                <a:gd name="connsiteX38" fmla="*/ 243811 w 729929"/>
                <a:gd name="connsiteY38" fmla="*/ 193607 h 744371"/>
                <a:gd name="connsiteX39" fmla="*/ 213820 w 729929"/>
                <a:gd name="connsiteY39" fmla="*/ 208482 h 744371"/>
                <a:gd name="connsiteX40" fmla="*/ 201636 w 729929"/>
                <a:gd name="connsiteY40" fmla="*/ 197308 h 744371"/>
                <a:gd name="connsiteX41" fmla="*/ 175268 w 729929"/>
                <a:gd name="connsiteY41" fmla="*/ 226059 h 744371"/>
                <a:gd name="connsiteX42" fmla="*/ 0 w 729929"/>
                <a:gd name="connsiteY42" fmla="*/ 312559 h 744371"/>
                <a:gd name="connsiteX43" fmla="*/ 213524 w 729929"/>
                <a:gd name="connsiteY43" fmla="*/ 687 h 744371"/>
                <a:gd name="connsiteX44" fmla="*/ 674161 w 729929"/>
                <a:gd name="connsiteY44" fmla="*/ 141585 h 744371"/>
                <a:gd name="connsiteX45" fmla="*/ 625461 w 729929"/>
                <a:gd name="connsiteY45" fmla="*/ 588900 h 744371"/>
                <a:gd name="connsiteX46" fmla="*/ 157724 w 729929"/>
                <a:gd name="connsiteY46" fmla="*/ 675408 h 744371"/>
                <a:gd name="connsiteX47" fmla="*/ 0 w 729929"/>
                <a:gd name="connsiteY47" fmla="*/ 312559 h 74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9929" h="744371">
                  <a:moveTo>
                    <a:pt x="348892" y="332354"/>
                  </a:moveTo>
                  <a:cubicBezTo>
                    <a:pt x="352388" y="329029"/>
                    <a:pt x="356359" y="326061"/>
                    <a:pt x="361732" y="323831"/>
                  </a:cubicBezTo>
                  <a:cubicBezTo>
                    <a:pt x="374189" y="321528"/>
                    <a:pt x="379381" y="323623"/>
                    <a:pt x="387597" y="331318"/>
                  </a:cubicBezTo>
                  <a:cubicBezTo>
                    <a:pt x="398618" y="341866"/>
                    <a:pt x="403216" y="357495"/>
                    <a:pt x="399661" y="372385"/>
                  </a:cubicBezTo>
                  <a:cubicBezTo>
                    <a:pt x="399245" y="374125"/>
                    <a:pt x="398726" y="375825"/>
                    <a:pt x="398080" y="377465"/>
                  </a:cubicBezTo>
                  <a:lnTo>
                    <a:pt x="348892" y="332354"/>
                  </a:lnTo>
                  <a:close/>
                  <a:moveTo>
                    <a:pt x="230573" y="276780"/>
                  </a:moveTo>
                  <a:lnTo>
                    <a:pt x="274785" y="317326"/>
                  </a:lnTo>
                  <a:lnTo>
                    <a:pt x="274325" y="317442"/>
                  </a:lnTo>
                  <a:cubicBezTo>
                    <a:pt x="260660" y="320930"/>
                    <a:pt x="248947" y="316497"/>
                    <a:pt x="239949" y="307574"/>
                  </a:cubicBezTo>
                  <a:lnTo>
                    <a:pt x="239704" y="307865"/>
                  </a:lnTo>
                  <a:cubicBezTo>
                    <a:pt x="231988" y="299485"/>
                    <a:pt x="228612" y="288033"/>
                    <a:pt x="230573" y="276780"/>
                  </a:cubicBezTo>
                  <a:close/>
                  <a:moveTo>
                    <a:pt x="175268" y="226059"/>
                  </a:moveTo>
                  <a:lnTo>
                    <a:pt x="188006" y="237741"/>
                  </a:lnTo>
                  <a:cubicBezTo>
                    <a:pt x="183964" y="244973"/>
                    <a:pt x="178732" y="252910"/>
                    <a:pt x="176755" y="261191"/>
                  </a:cubicBezTo>
                  <a:cubicBezTo>
                    <a:pt x="168623" y="294406"/>
                    <a:pt x="174493" y="321834"/>
                    <a:pt x="204557" y="349511"/>
                  </a:cubicBezTo>
                  <a:cubicBezTo>
                    <a:pt x="225638" y="367415"/>
                    <a:pt x="253310" y="375547"/>
                    <a:pt x="280854" y="371933"/>
                  </a:cubicBezTo>
                  <a:cubicBezTo>
                    <a:pt x="294628" y="370126"/>
                    <a:pt x="307353" y="365103"/>
                    <a:pt x="318685" y="357586"/>
                  </a:cubicBezTo>
                  <a:lnTo>
                    <a:pt x="369238" y="403949"/>
                  </a:lnTo>
                  <a:cubicBezTo>
                    <a:pt x="354173" y="408155"/>
                    <a:pt x="338011" y="403876"/>
                    <a:pt x="326994" y="392768"/>
                  </a:cubicBezTo>
                  <a:lnTo>
                    <a:pt x="284800" y="434617"/>
                  </a:lnTo>
                  <a:cubicBezTo>
                    <a:pt x="311024" y="461056"/>
                    <a:pt x="349514" y="471213"/>
                    <a:pt x="385369" y="461156"/>
                  </a:cubicBezTo>
                  <a:cubicBezTo>
                    <a:pt x="396446" y="458049"/>
                    <a:pt x="406734" y="453163"/>
                    <a:pt x="415793" y="446643"/>
                  </a:cubicBezTo>
                  <a:lnTo>
                    <a:pt x="428615" y="458403"/>
                  </a:lnTo>
                  <a:lnTo>
                    <a:pt x="454984" y="429651"/>
                  </a:lnTo>
                  <a:lnTo>
                    <a:pt x="443119" y="418769"/>
                  </a:lnTo>
                  <a:cubicBezTo>
                    <a:pt x="449792" y="409048"/>
                    <a:pt x="454639" y="398018"/>
                    <a:pt x="457464" y="386184"/>
                  </a:cubicBezTo>
                  <a:cubicBezTo>
                    <a:pt x="465960" y="350599"/>
                    <a:pt x="454859" y="313234"/>
                    <a:pt x="428362" y="288148"/>
                  </a:cubicBezTo>
                  <a:lnTo>
                    <a:pt x="428522" y="287961"/>
                  </a:lnTo>
                  <a:cubicBezTo>
                    <a:pt x="428167" y="287660"/>
                    <a:pt x="427809" y="287362"/>
                    <a:pt x="427395" y="287133"/>
                  </a:cubicBezTo>
                  <a:lnTo>
                    <a:pt x="427012" y="286731"/>
                  </a:lnTo>
                  <a:lnTo>
                    <a:pt x="426946" y="286803"/>
                  </a:lnTo>
                  <a:cubicBezTo>
                    <a:pt x="406154" y="269986"/>
                    <a:pt x="378148" y="260836"/>
                    <a:pt x="352820" y="267770"/>
                  </a:cubicBezTo>
                  <a:cubicBezTo>
                    <a:pt x="336255" y="272306"/>
                    <a:pt x="322112" y="280465"/>
                    <a:pt x="307521" y="294414"/>
                  </a:cubicBezTo>
                  <a:lnTo>
                    <a:pt x="255205" y="246435"/>
                  </a:lnTo>
                  <a:lnTo>
                    <a:pt x="258260" y="245116"/>
                  </a:lnTo>
                  <a:cubicBezTo>
                    <a:pt x="271844" y="241306"/>
                    <a:pt x="286426" y="245154"/>
                    <a:pt x="296362" y="255171"/>
                  </a:cubicBezTo>
                  <a:lnTo>
                    <a:pt x="334346" y="217498"/>
                  </a:lnTo>
                  <a:cubicBezTo>
                    <a:pt x="310738" y="193696"/>
                    <a:pt x="276089" y="184553"/>
                    <a:pt x="243811" y="193607"/>
                  </a:cubicBezTo>
                  <a:cubicBezTo>
                    <a:pt x="232788" y="196699"/>
                    <a:pt x="222632" y="201748"/>
                    <a:pt x="213820" y="208482"/>
                  </a:cubicBezTo>
                  <a:lnTo>
                    <a:pt x="201636" y="197308"/>
                  </a:lnTo>
                  <a:lnTo>
                    <a:pt x="175268" y="226059"/>
                  </a:lnTo>
                  <a:close/>
                  <a:moveTo>
                    <a:pt x="0" y="312559"/>
                  </a:moveTo>
                  <a:cubicBezTo>
                    <a:pt x="86239" y="219186"/>
                    <a:pt x="140005" y="115419"/>
                    <a:pt x="213524" y="687"/>
                  </a:cubicBezTo>
                  <a:cubicBezTo>
                    <a:pt x="387144" y="-6545"/>
                    <a:pt x="605505" y="43550"/>
                    <a:pt x="674161" y="141585"/>
                  </a:cubicBezTo>
                  <a:cubicBezTo>
                    <a:pt x="742817" y="239621"/>
                    <a:pt x="769900" y="428944"/>
                    <a:pt x="625461" y="588900"/>
                  </a:cubicBezTo>
                  <a:cubicBezTo>
                    <a:pt x="475818" y="769866"/>
                    <a:pt x="290388" y="784759"/>
                    <a:pt x="157724" y="675408"/>
                  </a:cubicBezTo>
                  <a:cubicBezTo>
                    <a:pt x="49897" y="575950"/>
                    <a:pt x="27078" y="415510"/>
                    <a:pt x="0" y="31255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9" name="Diagonal Stripe 18">
              <a:extLst>
                <a:ext uri="{FF2B5EF4-FFF2-40B4-BE49-F238E27FC236}">
                  <a16:creationId xmlns:a16="http://schemas.microsoft.com/office/drawing/2014/main" id="{8A9D72A3-6FB5-4809-942B-7737C5364641}"/>
                </a:ext>
              </a:extLst>
            </p:cNvPr>
            <p:cNvSpPr>
              <a:spLocks noChangeAspect="1"/>
            </p:cNvSpPr>
            <p:nvPr/>
          </p:nvSpPr>
          <p:spPr>
            <a:xfrm rot="1410982">
              <a:off x="4070449" y="2766517"/>
              <a:ext cx="664631" cy="516467"/>
            </a:xfrm>
            <a:custGeom>
              <a:avLst/>
              <a:gdLst>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41534 w 423074"/>
                <a:gd name="connsiteY4" fmla="*/ 362378 h 479287"/>
                <a:gd name="connsiteX5" fmla="*/ 185579 w 423074"/>
                <a:gd name="connsiteY5" fmla="*/ 451773 h 479287"/>
                <a:gd name="connsiteX6" fmla="*/ 28008 w 423074"/>
                <a:gd name="connsiteY6" fmla="*/ 458124 h 479287"/>
                <a:gd name="connsiteX7" fmla="*/ 98259 w 423074"/>
                <a:gd name="connsiteY7" fmla="*/ 319870 h 479287"/>
                <a:gd name="connsiteX8" fmla="*/ 135309 w 423074"/>
                <a:gd name="connsiteY8" fmla="*/ 155518 h 479287"/>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53673 w 423074"/>
                <a:gd name="connsiteY4" fmla="*/ 370280 h 479287"/>
                <a:gd name="connsiteX5" fmla="*/ 185579 w 423074"/>
                <a:gd name="connsiteY5" fmla="*/ 451773 h 479287"/>
                <a:gd name="connsiteX6" fmla="*/ 28008 w 423074"/>
                <a:gd name="connsiteY6" fmla="*/ 458124 h 479287"/>
                <a:gd name="connsiteX7" fmla="*/ 98259 w 423074"/>
                <a:gd name="connsiteY7" fmla="*/ 319870 h 479287"/>
                <a:gd name="connsiteX8" fmla="*/ 135309 w 423074"/>
                <a:gd name="connsiteY8" fmla="*/ 155518 h 479287"/>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24557 w 423074"/>
                <a:gd name="connsiteY4" fmla="*/ 398504 h 479287"/>
                <a:gd name="connsiteX5" fmla="*/ 185579 w 423074"/>
                <a:gd name="connsiteY5" fmla="*/ 451773 h 479287"/>
                <a:gd name="connsiteX6" fmla="*/ 28008 w 423074"/>
                <a:gd name="connsiteY6" fmla="*/ 458124 h 479287"/>
                <a:gd name="connsiteX7" fmla="*/ 98259 w 423074"/>
                <a:gd name="connsiteY7" fmla="*/ 319870 h 479287"/>
                <a:gd name="connsiteX8" fmla="*/ 135309 w 423074"/>
                <a:gd name="connsiteY8" fmla="*/ 155518 h 479287"/>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89082 w 423074"/>
                <a:gd name="connsiteY4" fmla="*/ 331670 h 479287"/>
                <a:gd name="connsiteX5" fmla="*/ 324557 w 423074"/>
                <a:gd name="connsiteY5" fmla="*/ 398504 h 479287"/>
                <a:gd name="connsiteX6" fmla="*/ 185579 w 423074"/>
                <a:gd name="connsiteY6" fmla="*/ 451773 h 479287"/>
                <a:gd name="connsiteX7" fmla="*/ 28008 w 423074"/>
                <a:gd name="connsiteY7" fmla="*/ 458124 h 479287"/>
                <a:gd name="connsiteX8" fmla="*/ 98259 w 423074"/>
                <a:gd name="connsiteY8" fmla="*/ 319870 h 479287"/>
                <a:gd name="connsiteX9" fmla="*/ 135309 w 423074"/>
                <a:gd name="connsiteY9" fmla="*/ 155518 h 479287"/>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89082 w 423074"/>
                <a:gd name="connsiteY4" fmla="*/ 331670 h 479286"/>
                <a:gd name="connsiteX5" fmla="*/ 324557 w 423074"/>
                <a:gd name="connsiteY5" fmla="*/ 398504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24557 w 423074"/>
                <a:gd name="connsiteY5" fmla="*/ 398504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0849 w 423074"/>
                <a:gd name="connsiteY5" fmla="*/ 388120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0849 w 423074"/>
                <a:gd name="connsiteY5" fmla="*/ 388120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8605 w 423074"/>
                <a:gd name="connsiteY5" fmla="*/ 372615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8605 w 423074"/>
                <a:gd name="connsiteY5" fmla="*/ 372615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88499 w 423074"/>
                <a:gd name="connsiteY4" fmla="*/ 318212 h 479286"/>
                <a:gd name="connsiteX5" fmla="*/ 338605 w 423074"/>
                <a:gd name="connsiteY5" fmla="*/ 372615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88499 w 423074"/>
                <a:gd name="connsiteY4" fmla="*/ 318212 h 479286"/>
                <a:gd name="connsiteX5" fmla="*/ 347379 w 423074"/>
                <a:gd name="connsiteY5" fmla="*/ 380662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396687"/>
                <a:gd name="connsiteY0" fmla="*/ 155783 h 479551"/>
                <a:gd name="connsiteX1" fmla="*/ 261657 w 396687"/>
                <a:gd name="connsiteY1" fmla="*/ 131196 h 479551"/>
                <a:gd name="connsiteX2" fmla="*/ 348802 w 396687"/>
                <a:gd name="connsiteY2" fmla="*/ 1231 h 479551"/>
                <a:gd name="connsiteX3" fmla="*/ 384590 w 396687"/>
                <a:gd name="connsiteY3" fmla="*/ 232383 h 479551"/>
                <a:gd name="connsiteX4" fmla="*/ 388499 w 396687"/>
                <a:gd name="connsiteY4" fmla="*/ 318477 h 479551"/>
                <a:gd name="connsiteX5" fmla="*/ 347379 w 396687"/>
                <a:gd name="connsiteY5" fmla="*/ 380927 h 479551"/>
                <a:gd name="connsiteX6" fmla="*/ 185579 w 396687"/>
                <a:gd name="connsiteY6" fmla="*/ 452037 h 479551"/>
                <a:gd name="connsiteX7" fmla="*/ 28008 w 396687"/>
                <a:gd name="connsiteY7" fmla="*/ 458389 h 479551"/>
                <a:gd name="connsiteX8" fmla="*/ 98259 w 396687"/>
                <a:gd name="connsiteY8" fmla="*/ 320135 h 479551"/>
                <a:gd name="connsiteX9" fmla="*/ 135309 w 396687"/>
                <a:gd name="connsiteY9" fmla="*/ 155783 h 479551"/>
                <a:gd name="connsiteX0" fmla="*/ 135309 w 411002"/>
                <a:gd name="connsiteY0" fmla="*/ 155418 h 479186"/>
                <a:gd name="connsiteX1" fmla="*/ 261657 w 411002"/>
                <a:gd name="connsiteY1" fmla="*/ 130831 h 479186"/>
                <a:gd name="connsiteX2" fmla="*/ 348802 w 411002"/>
                <a:gd name="connsiteY2" fmla="*/ 866 h 479186"/>
                <a:gd name="connsiteX3" fmla="*/ 400684 w 411002"/>
                <a:gd name="connsiteY3" fmla="*/ 214469 h 479186"/>
                <a:gd name="connsiteX4" fmla="*/ 388499 w 411002"/>
                <a:gd name="connsiteY4" fmla="*/ 318112 h 479186"/>
                <a:gd name="connsiteX5" fmla="*/ 347379 w 411002"/>
                <a:gd name="connsiteY5" fmla="*/ 380562 h 479186"/>
                <a:gd name="connsiteX6" fmla="*/ 185579 w 411002"/>
                <a:gd name="connsiteY6" fmla="*/ 451672 h 479186"/>
                <a:gd name="connsiteX7" fmla="*/ 28008 w 411002"/>
                <a:gd name="connsiteY7" fmla="*/ 458024 h 479186"/>
                <a:gd name="connsiteX8" fmla="*/ 98259 w 411002"/>
                <a:gd name="connsiteY8" fmla="*/ 319770 h 479186"/>
                <a:gd name="connsiteX9" fmla="*/ 135309 w 411002"/>
                <a:gd name="connsiteY9" fmla="*/ 155418 h 479186"/>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8499 w 421299"/>
                <a:gd name="connsiteY4" fmla="*/ 317889 h 478963"/>
                <a:gd name="connsiteX5" fmla="*/ 347379 w 421299"/>
                <a:gd name="connsiteY5" fmla="*/ 380339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8499 w 421299"/>
                <a:gd name="connsiteY4" fmla="*/ 317889 h 478963"/>
                <a:gd name="connsiteX5" fmla="*/ 347379 w 421299"/>
                <a:gd name="connsiteY5" fmla="*/ 380339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8499 w 421299"/>
                <a:gd name="connsiteY4" fmla="*/ 317889 h 478963"/>
                <a:gd name="connsiteX5" fmla="*/ 298292 w 421299"/>
                <a:gd name="connsiteY5" fmla="*/ 380924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71696 w 421299"/>
                <a:gd name="connsiteY4" fmla="*/ 332990 h 478963"/>
                <a:gd name="connsiteX5" fmla="*/ 298292 w 421299"/>
                <a:gd name="connsiteY5" fmla="*/ 380924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4515 w 421299"/>
                <a:gd name="connsiteY4" fmla="*/ 332607 h 478963"/>
                <a:gd name="connsiteX5" fmla="*/ 298292 w 421299"/>
                <a:gd name="connsiteY5" fmla="*/ 380924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06960"/>
                <a:gd name="connsiteY0" fmla="*/ 155910 h 479678"/>
                <a:gd name="connsiteX1" fmla="*/ 261657 w 406960"/>
                <a:gd name="connsiteY1" fmla="*/ 131323 h 479678"/>
                <a:gd name="connsiteX2" fmla="*/ 348802 w 406960"/>
                <a:gd name="connsiteY2" fmla="*/ 1358 h 479678"/>
                <a:gd name="connsiteX3" fmla="*/ 396200 w 406960"/>
                <a:gd name="connsiteY3" fmla="*/ 238096 h 479678"/>
                <a:gd name="connsiteX4" fmla="*/ 384515 w 406960"/>
                <a:gd name="connsiteY4" fmla="*/ 333322 h 479678"/>
                <a:gd name="connsiteX5" fmla="*/ 298292 w 406960"/>
                <a:gd name="connsiteY5" fmla="*/ 381639 h 479678"/>
                <a:gd name="connsiteX6" fmla="*/ 185579 w 406960"/>
                <a:gd name="connsiteY6" fmla="*/ 452164 h 479678"/>
                <a:gd name="connsiteX7" fmla="*/ 28008 w 406960"/>
                <a:gd name="connsiteY7" fmla="*/ 458516 h 479678"/>
                <a:gd name="connsiteX8" fmla="*/ 98259 w 406960"/>
                <a:gd name="connsiteY8" fmla="*/ 320262 h 479678"/>
                <a:gd name="connsiteX9" fmla="*/ 135309 w 406960"/>
                <a:gd name="connsiteY9" fmla="*/ 155910 h 479678"/>
                <a:gd name="connsiteX0" fmla="*/ 135309 w 406960"/>
                <a:gd name="connsiteY0" fmla="*/ 155910 h 479678"/>
                <a:gd name="connsiteX1" fmla="*/ 261657 w 406960"/>
                <a:gd name="connsiteY1" fmla="*/ 131323 h 479678"/>
                <a:gd name="connsiteX2" fmla="*/ 348802 w 406960"/>
                <a:gd name="connsiteY2" fmla="*/ 1358 h 479678"/>
                <a:gd name="connsiteX3" fmla="*/ 396200 w 406960"/>
                <a:gd name="connsiteY3" fmla="*/ 238096 h 479678"/>
                <a:gd name="connsiteX4" fmla="*/ 384515 w 406960"/>
                <a:gd name="connsiteY4" fmla="*/ 333322 h 479678"/>
                <a:gd name="connsiteX5" fmla="*/ 298292 w 406960"/>
                <a:gd name="connsiteY5" fmla="*/ 381639 h 479678"/>
                <a:gd name="connsiteX6" fmla="*/ 185579 w 406960"/>
                <a:gd name="connsiteY6" fmla="*/ 452164 h 479678"/>
                <a:gd name="connsiteX7" fmla="*/ 28008 w 406960"/>
                <a:gd name="connsiteY7" fmla="*/ 458516 h 479678"/>
                <a:gd name="connsiteX8" fmla="*/ 98259 w 406960"/>
                <a:gd name="connsiteY8" fmla="*/ 320262 h 479678"/>
                <a:gd name="connsiteX9" fmla="*/ 135309 w 406960"/>
                <a:gd name="connsiteY9" fmla="*/ 155910 h 479678"/>
                <a:gd name="connsiteX0" fmla="*/ 135309 w 408346"/>
                <a:gd name="connsiteY0" fmla="*/ 68274 h 392042"/>
                <a:gd name="connsiteX1" fmla="*/ 261657 w 408346"/>
                <a:gd name="connsiteY1" fmla="*/ 43687 h 392042"/>
                <a:gd name="connsiteX2" fmla="*/ 358989 w 408346"/>
                <a:gd name="connsiteY2" fmla="*/ 2779 h 392042"/>
                <a:gd name="connsiteX3" fmla="*/ 396200 w 408346"/>
                <a:gd name="connsiteY3" fmla="*/ 150460 h 392042"/>
                <a:gd name="connsiteX4" fmla="*/ 384515 w 408346"/>
                <a:gd name="connsiteY4" fmla="*/ 245686 h 392042"/>
                <a:gd name="connsiteX5" fmla="*/ 298292 w 408346"/>
                <a:gd name="connsiteY5" fmla="*/ 294003 h 392042"/>
                <a:gd name="connsiteX6" fmla="*/ 185579 w 408346"/>
                <a:gd name="connsiteY6" fmla="*/ 364528 h 392042"/>
                <a:gd name="connsiteX7" fmla="*/ 28008 w 408346"/>
                <a:gd name="connsiteY7" fmla="*/ 370880 h 392042"/>
                <a:gd name="connsiteX8" fmla="*/ 98259 w 408346"/>
                <a:gd name="connsiteY8" fmla="*/ 232626 h 392042"/>
                <a:gd name="connsiteX9" fmla="*/ 135309 w 408346"/>
                <a:gd name="connsiteY9" fmla="*/ 68274 h 392042"/>
                <a:gd name="connsiteX0" fmla="*/ 135309 w 409233"/>
                <a:gd name="connsiteY0" fmla="*/ 65611 h 389379"/>
                <a:gd name="connsiteX1" fmla="*/ 261657 w 409233"/>
                <a:gd name="connsiteY1" fmla="*/ 41024 h 389379"/>
                <a:gd name="connsiteX2" fmla="*/ 358989 w 409233"/>
                <a:gd name="connsiteY2" fmla="*/ 116 h 389379"/>
                <a:gd name="connsiteX3" fmla="*/ 396200 w 409233"/>
                <a:gd name="connsiteY3" fmla="*/ 147797 h 389379"/>
                <a:gd name="connsiteX4" fmla="*/ 384515 w 409233"/>
                <a:gd name="connsiteY4" fmla="*/ 243023 h 389379"/>
                <a:gd name="connsiteX5" fmla="*/ 298292 w 409233"/>
                <a:gd name="connsiteY5" fmla="*/ 291340 h 389379"/>
                <a:gd name="connsiteX6" fmla="*/ 185579 w 409233"/>
                <a:gd name="connsiteY6" fmla="*/ 361865 h 389379"/>
                <a:gd name="connsiteX7" fmla="*/ 28008 w 409233"/>
                <a:gd name="connsiteY7" fmla="*/ 368217 h 389379"/>
                <a:gd name="connsiteX8" fmla="*/ 98259 w 409233"/>
                <a:gd name="connsiteY8" fmla="*/ 229963 h 389379"/>
                <a:gd name="connsiteX9" fmla="*/ 135309 w 409233"/>
                <a:gd name="connsiteY9" fmla="*/ 65611 h 389379"/>
                <a:gd name="connsiteX0" fmla="*/ 135309 w 408718"/>
                <a:gd name="connsiteY0" fmla="*/ 67195 h 390963"/>
                <a:gd name="connsiteX1" fmla="*/ 245806 w 408718"/>
                <a:gd name="connsiteY1" fmla="*/ 59894 h 390963"/>
                <a:gd name="connsiteX2" fmla="*/ 358989 w 408718"/>
                <a:gd name="connsiteY2" fmla="*/ 1700 h 390963"/>
                <a:gd name="connsiteX3" fmla="*/ 396200 w 408718"/>
                <a:gd name="connsiteY3" fmla="*/ 149381 h 390963"/>
                <a:gd name="connsiteX4" fmla="*/ 384515 w 408718"/>
                <a:gd name="connsiteY4" fmla="*/ 244607 h 390963"/>
                <a:gd name="connsiteX5" fmla="*/ 298292 w 408718"/>
                <a:gd name="connsiteY5" fmla="*/ 292924 h 390963"/>
                <a:gd name="connsiteX6" fmla="*/ 185579 w 408718"/>
                <a:gd name="connsiteY6" fmla="*/ 363449 h 390963"/>
                <a:gd name="connsiteX7" fmla="*/ 28008 w 408718"/>
                <a:gd name="connsiteY7" fmla="*/ 369801 h 390963"/>
                <a:gd name="connsiteX8" fmla="*/ 98259 w 408718"/>
                <a:gd name="connsiteY8" fmla="*/ 231547 h 390963"/>
                <a:gd name="connsiteX9" fmla="*/ 135309 w 408718"/>
                <a:gd name="connsiteY9" fmla="*/ 67195 h 390963"/>
                <a:gd name="connsiteX0" fmla="*/ 135309 w 411878"/>
                <a:gd name="connsiteY0" fmla="*/ 68198 h 391966"/>
                <a:gd name="connsiteX1" fmla="*/ 358989 w 411878"/>
                <a:gd name="connsiteY1" fmla="*/ 2703 h 391966"/>
                <a:gd name="connsiteX2" fmla="*/ 396200 w 411878"/>
                <a:gd name="connsiteY2" fmla="*/ 150384 h 391966"/>
                <a:gd name="connsiteX3" fmla="*/ 384515 w 411878"/>
                <a:gd name="connsiteY3" fmla="*/ 245610 h 391966"/>
                <a:gd name="connsiteX4" fmla="*/ 298292 w 411878"/>
                <a:gd name="connsiteY4" fmla="*/ 293927 h 391966"/>
                <a:gd name="connsiteX5" fmla="*/ 185579 w 411878"/>
                <a:gd name="connsiteY5" fmla="*/ 364452 h 391966"/>
                <a:gd name="connsiteX6" fmla="*/ 28008 w 411878"/>
                <a:gd name="connsiteY6" fmla="*/ 370804 h 391966"/>
                <a:gd name="connsiteX7" fmla="*/ 98259 w 411878"/>
                <a:gd name="connsiteY7" fmla="*/ 232550 h 391966"/>
                <a:gd name="connsiteX8" fmla="*/ 135309 w 411878"/>
                <a:gd name="connsiteY8" fmla="*/ 68198 h 391966"/>
                <a:gd name="connsiteX0" fmla="*/ 135309 w 411115"/>
                <a:gd name="connsiteY0" fmla="*/ 70375 h 394143"/>
                <a:gd name="connsiteX1" fmla="*/ 358989 w 411115"/>
                <a:gd name="connsiteY1" fmla="*/ 4880 h 394143"/>
                <a:gd name="connsiteX2" fmla="*/ 396200 w 411115"/>
                <a:gd name="connsiteY2" fmla="*/ 152561 h 394143"/>
                <a:gd name="connsiteX3" fmla="*/ 384515 w 411115"/>
                <a:gd name="connsiteY3" fmla="*/ 247787 h 394143"/>
                <a:gd name="connsiteX4" fmla="*/ 298292 w 411115"/>
                <a:gd name="connsiteY4" fmla="*/ 296104 h 394143"/>
                <a:gd name="connsiteX5" fmla="*/ 185579 w 411115"/>
                <a:gd name="connsiteY5" fmla="*/ 366629 h 394143"/>
                <a:gd name="connsiteX6" fmla="*/ 28008 w 411115"/>
                <a:gd name="connsiteY6" fmla="*/ 372981 h 394143"/>
                <a:gd name="connsiteX7" fmla="*/ 98259 w 411115"/>
                <a:gd name="connsiteY7" fmla="*/ 234727 h 394143"/>
                <a:gd name="connsiteX8" fmla="*/ 135309 w 411115"/>
                <a:gd name="connsiteY8" fmla="*/ 70375 h 394143"/>
                <a:gd name="connsiteX0" fmla="*/ 135309 w 411115"/>
                <a:gd name="connsiteY0" fmla="*/ 70375 h 394143"/>
                <a:gd name="connsiteX1" fmla="*/ 358989 w 411115"/>
                <a:gd name="connsiteY1" fmla="*/ 4880 h 394143"/>
                <a:gd name="connsiteX2" fmla="*/ 396200 w 411115"/>
                <a:gd name="connsiteY2" fmla="*/ 152561 h 394143"/>
                <a:gd name="connsiteX3" fmla="*/ 384515 w 411115"/>
                <a:gd name="connsiteY3" fmla="*/ 247787 h 394143"/>
                <a:gd name="connsiteX4" fmla="*/ 298292 w 411115"/>
                <a:gd name="connsiteY4" fmla="*/ 296104 h 394143"/>
                <a:gd name="connsiteX5" fmla="*/ 185579 w 411115"/>
                <a:gd name="connsiteY5" fmla="*/ 366629 h 394143"/>
                <a:gd name="connsiteX6" fmla="*/ 28008 w 411115"/>
                <a:gd name="connsiteY6" fmla="*/ 372981 h 394143"/>
                <a:gd name="connsiteX7" fmla="*/ 98259 w 411115"/>
                <a:gd name="connsiteY7" fmla="*/ 234727 h 394143"/>
                <a:gd name="connsiteX8" fmla="*/ 135309 w 411115"/>
                <a:gd name="connsiteY8" fmla="*/ 70375 h 394143"/>
                <a:gd name="connsiteX0" fmla="*/ 108083 w 383889"/>
                <a:gd name="connsiteY0" fmla="*/ 70375 h 394143"/>
                <a:gd name="connsiteX1" fmla="*/ 331763 w 383889"/>
                <a:gd name="connsiteY1" fmla="*/ 4880 h 394143"/>
                <a:gd name="connsiteX2" fmla="*/ 368974 w 383889"/>
                <a:gd name="connsiteY2" fmla="*/ 152561 h 394143"/>
                <a:gd name="connsiteX3" fmla="*/ 357289 w 383889"/>
                <a:gd name="connsiteY3" fmla="*/ 247787 h 394143"/>
                <a:gd name="connsiteX4" fmla="*/ 271066 w 383889"/>
                <a:gd name="connsiteY4" fmla="*/ 296104 h 394143"/>
                <a:gd name="connsiteX5" fmla="*/ 158353 w 383889"/>
                <a:gd name="connsiteY5" fmla="*/ 366629 h 394143"/>
                <a:gd name="connsiteX6" fmla="*/ 782 w 383889"/>
                <a:gd name="connsiteY6" fmla="*/ 372981 h 394143"/>
                <a:gd name="connsiteX7" fmla="*/ 108083 w 383889"/>
                <a:gd name="connsiteY7" fmla="*/ 70375 h 394143"/>
                <a:gd name="connsiteX0" fmla="*/ 117788 w 393594"/>
                <a:gd name="connsiteY0" fmla="*/ 70375 h 394143"/>
                <a:gd name="connsiteX1" fmla="*/ 341468 w 393594"/>
                <a:gd name="connsiteY1" fmla="*/ 4880 h 394143"/>
                <a:gd name="connsiteX2" fmla="*/ 378679 w 393594"/>
                <a:gd name="connsiteY2" fmla="*/ 152561 h 394143"/>
                <a:gd name="connsiteX3" fmla="*/ 366994 w 393594"/>
                <a:gd name="connsiteY3" fmla="*/ 247787 h 394143"/>
                <a:gd name="connsiteX4" fmla="*/ 280771 w 393594"/>
                <a:gd name="connsiteY4" fmla="*/ 296104 h 394143"/>
                <a:gd name="connsiteX5" fmla="*/ 168058 w 393594"/>
                <a:gd name="connsiteY5" fmla="*/ 366629 h 394143"/>
                <a:gd name="connsiteX6" fmla="*/ 10487 w 393594"/>
                <a:gd name="connsiteY6" fmla="*/ 372981 h 394143"/>
                <a:gd name="connsiteX7" fmla="*/ 117788 w 393594"/>
                <a:gd name="connsiteY7" fmla="*/ 70375 h 394143"/>
                <a:gd name="connsiteX0" fmla="*/ 126405 w 402211"/>
                <a:gd name="connsiteY0" fmla="*/ 70375 h 394143"/>
                <a:gd name="connsiteX1" fmla="*/ 350085 w 402211"/>
                <a:gd name="connsiteY1" fmla="*/ 4880 h 394143"/>
                <a:gd name="connsiteX2" fmla="*/ 387296 w 402211"/>
                <a:gd name="connsiteY2" fmla="*/ 152561 h 394143"/>
                <a:gd name="connsiteX3" fmla="*/ 375611 w 402211"/>
                <a:gd name="connsiteY3" fmla="*/ 247787 h 394143"/>
                <a:gd name="connsiteX4" fmla="*/ 289388 w 402211"/>
                <a:gd name="connsiteY4" fmla="*/ 296104 h 394143"/>
                <a:gd name="connsiteX5" fmla="*/ 176675 w 402211"/>
                <a:gd name="connsiteY5" fmla="*/ 366629 h 394143"/>
                <a:gd name="connsiteX6" fmla="*/ 19104 w 402211"/>
                <a:gd name="connsiteY6" fmla="*/ 372981 h 394143"/>
                <a:gd name="connsiteX7" fmla="*/ 126405 w 402211"/>
                <a:gd name="connsiteY7" fmla="*/ 70375 h 394143"/>
                <a:gd name="connsiteX0" fmla="*/ 123649 w 399455"/>
                <a:gd name="connsiteY0" fmla="*/ 70375 h 394143"/>
                <a:gd name="connsiteX1" fmla="*/ 347329 w 399455"/>
                <a:gd name="connsiteY1" fmla="*/ 4880 h 394143"/>
                <a:gd name="connsiteX2" fmla="*/ 384540 w 399455"/>
                <a:gd name="connsiteY2" fmla="*/ 152561 h 394143"/>
                <a:gd name="connsiteX3" fmla="*/ 372855 w 399455"/>
                <a:gd name="connsiteY3" fmla="*/ 247787 h 394143"/>
                <a:gd name="connsiteX4" fmla="*/ 286632 w 399455"/>
                <a:gd name="connsiteY4" fmla="*/ 296104 h 394143"/>
                <a:gd name="connsiteX5" fmla="*/ 173919 w 399455"/>
                <a:gd name="connsiteY5" fmla="*/ 366629 h 394143"/>
                <a:gd name="connsiteX6" fmla="*/ 16348 w 399455"/>
                <a:gd name="connsiteY6" fmla="*/ 372981 h 394143"/>
                <a:gd name="connsiteX7" fmla="*/ 123649 w 399455"/>
                <a:gd name="connsiteY7" fmla="*/ 70375 h 394143"/>
                <a:gd name="connsiteX0" fmla="*/ 109959 w 385765"/>
                <a:gd name="connsiteY0" fmla="*/ 70375 h 394143"/>
                <a:gd name="connsiteX1" fmla="*/ 333639 w 385765"/>
                <a:gd name="connsiteY1" fmla="*/ 4880 h 394143"/>
                <a:gd name="connsiteX2" fmla="*/ 370850 w 385765"/>
                <a:gd name="connsiteY2" fmla="*/ 152561 h 394143"/>
                <a:gd name="connsiteX3" fmla="*/ 359165 w 385765"/>
                <a:gd name="connsiteY3" fmla="*/ 247787 h 394143"/>
                <a:gd name="connsiteX4" fmla="*/ 272942 w 385765"/>
                <a:gd name="connsiteY4" fmla="*/ 296104 h 394143"/>
                <a:gd name="connsiteX5" fmla="*/ 160229 w 385765"/>
                <a:gd name="connsiteY5" fmla="*/ 366629 h 394143"/>
                <a:gd name="connsiteX6" fmla="*/ 2658 w 385765"/>
                <a:gd name="connsiteY6" fmla="*/ 372981 h 394143"/>
                <a:gd name="connsiteX7" fmla="*/ 64907 w 385765"/>
                <a:gd name="connsiteY7" fmla="*/ 229031 h 394143"/>
                <a:gd name="connsiteX8" fmla="*/ 109959 w 385765"/>
                <a:gd name="connsiteY8" fmla="*/ 70375 h 394143"/>
                <a:gd name="connsiteX0" fmla="*/ 111916 w 387722"/>
                <a:gd name="connsiteY0" fmla="*/ 70375 h 394143"/>
                <a:gd name="connsiteX1" fmla="*/ 335596 w 387722"/>
                <a:gd name="connsiteY1" fmla="*/ 4880 h 394143"/>
                <a:gd name="connsiteX2" fmla="*/ 372807 w 387722"/>
                <a:gd name="connsiteY2" fmla="*/ 152561 h 394143"/>
                <a:gd name="connsiteX3" fmla="*/ 361122 w 387722"/>
                <a:gd name="connsiteY3" fmla="*/ 247787 h 394143"/>
                <a:gd name="connsiteX4" fmla="*/ 274899 w 387722"/>
                <a:gd name="connsiteY4" fmla="*/ 296104 h 394143"/>
                <a:gd name="connsiteX5" fmla="*/ 162186 w 387722"/>
                <a:gd name="connsiteY5" fmla="*/ 366629 h 394143"/>
                <a:gd name="connsiteX6" fmla="*/ 4615 w 387722"/>
                <a:gd name="connsiteY6" fmla="*/ 372981 h 394143"/>
                <a:gd name="connsiteX7" fmla="*/ 66864 w 387722"/>
                <a:gd name="connsiteY7" fmla="*/ 229031 h 394143"/>
                <a:gd name="connsiteX8" fmla="*/ 111916 w 38772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600"/>
                <a:gd name="connsiteY0" fmla="*/ 71361 h 395129"/>
                <a:gd name="connsiteX1" fmla="*/ 352826 w 404600"/>
                <a:gd name="connsiteY1" fmla="*/ 5866 h 395129"/>
                <a:gd name="connsiteX2" fmla="*/ 390037 w 404600"/>
                <a:gd name="connsiteY2" fmla="*/ 153547 h 395129"/>
                <a:gd name="connsiteX3" fmla="*/ 378352 w 404600"/>
                <a:gd name="connsiteY3" fmla="*/ 248773 h 395129"/>
                <a:gd name="connsiteX4" fmla="*/ 292129 w 404600"/>
                <a:gd name="connsiteY4" fmla="*/ 297090 h 395129"/>
                <a:gd name="connsiteX5" fmla="*/ 179416 w 404600"/>
                <a:gd name="connsiteY5" fmla="*/ 367615 h 395129"/>
                <a:gd name="connsiteX6" fmla="*/ 21845 w 404600"/>
                <a:gd name="connsiteY6" fmla="*/ 373967 h 395129"/>
                <a:gd name="connsiteX7" fmla="*/ 84094 w 404600"/>
                <a:gd name="connsiteY7" fmla="*/ 230017 h 395129"/>
                <a:gd name="connsiteX8" fmla="*/ 129146 w 404600"/>
                <a:gd name="connsiteY8" fmla="*/ 71361 h 395129"/>
                <a:gd name="connsiteX0" fmla="*/ 129146 w 404600"/>
                <a:gd name="connsiteY0" fmla="*/ 71361 h 395129"/>
                <a:gd name="connsiteX1" fmla="*/ 352826 w 404600"/>
                <a:gd name="connsiteY1" fmla="*/ 5866 h 395129"/>
                <a:gd name="connsiteX2" fmla="*/ 390037 w 404600"/>
                <a:gd name="connsiteY2" fmla="*/ 153547 h 395129"/>
                <a:gd name="connsiteX3" fmla="*/ 378352 w 404600"/>
                <a:gd name="connsiteY3" fmla="*/ 248773 h 395129"/>
                <a:gd name="connsiteX4" fmla="*/ 292129 w 404600"/>
                <a:gd name="connsiteY4" fmla="*/ 297090 h 395129"/>
                <a:gd name="connsiteX5" fmla="*/ 179416 w 404600"/>
                <a:gd name="connsiteY5" fmla="*/ 367615 h 395129"/>
                <a:gd name="connsiteX6" fmla="*/ 21845 w 404600"/>
                <a:gd name="connsiteY6" fmla="*/ 373967 h 395129"/>
                <a:gd name="connsiteX7" fmla="*/ 84094 w 404600"/>
                <a:gd name="connsiteY7" fmla="*/ 230017 h 395129"/>
                <a:gd name="connsiteX8" fmla="*/ 129146 w 404600"/>
                <a:gd name="connsiteY8" fmla="*/ 71361 h 395129"/>
                <a:gd name="connsiteX0" fmla="*/ 129146 w 408520"/>
                <a:gd name="connsiteY0" fmla="*/ 73202 h 396970"/>
                <a:gd name="connsiteX1" fmla="*/ 352826 w 408520"/>
                <a:gd name="connsiteY1" fmla="*/ 7707 h 396970"/>
                <a:gd name="connsiteX2" fmla="*/ 390037 w 408520"/>
                <a:gd name="connsiteY2" fmla="*/ 155388 h 396970"/>
                <a:gd name="connsiteX3" fmla="*/ 378352 w 408520"/>
                <a:gd name="connsiteY3" fmla="*/ 250614 h 396970"/>
                <a:gd name="connsiteX4" fmla="*/ 292129 w 408520"/>
                <a:gd name="connsiteY4" fmla="*/ 298931 h 396970"/>
                <a:gd name="connsiteX5" fmla="*/ 179416 w 408520"/>
                <a:gd name="connsiteY5" fmla="*/ 369456 h 396970"/>
                <a:gd name="connsiteX6" fmla="*/ 21845 w 408520"/>
                <a:gd name="connsiteY6" fmla="*/ 375808 h 396970"/>
                <a:gd name="connsiteX7" fmla="*/ 84094 w 408520"/>
                <a:gd name="connsiteY7" fmla="*/ 231858 h 396970"/>
                <a:gd name="connsiteX8" fmla="*/ 129146 w 408520"/>
                <a:gd name="connsiteY8" fmla="*/ 73202 h 396970"/>
                <a:gd name="connsiteX0" fmla="*/ 129146 w 423602"/>
                <a:gd name="connsiteY0" fmla="*/ 70985 h 394753"/>
                <a:gd name="connsiteX1" fmla="*/ 352826 w 423602"/>
                <a:gd name="connsiteY1" fmla="*/ 5490 h 394753"/>
                <a:gd name="connsiteX2" fmla="*/ 390037 w 423602"/>
                <a:gd name="connsiteY2" fmla="*/ 153171 h 394753"/>
                <a:gd name="connsiteX3" fmla="*/ 378352 w 423602"/>
                <a:gd name="connsiteY3" fmla="*/ 248397 h 394753"/>
                <a:gd name="connsiteX4" fmla="*/ 292129 w 423602"/>
                <a:gd name="connsiteY4" fmla="*/ 296714 h 394753"/>
                <a:gd name="connsiteX5" fmla="*/ 179416 w 423602"/>
                <a:gd name="connsiteY5" fmla="*/ 367239 h 394753"/>
                <a:gd name="connsiteX6" fmla="*/ 21845 w 423602"/>
                <a:gd name="connsiteY6" fmla="*/ 373591 h 394753"/>
                <a:gd name="connsiteX7" fmla="*/ 84094 w 423602"/>
                <a:gd name="connsiteY7" fmla="*/ 229641 h 394753"/>
                <a:gd name="connsiteX8" fmla="*/ 129146 w 423602"/>
                <a:gd name="connsiteY8" fmla="*/ 70985 h 394753"/>
                <a:gd name="connsiteX0" fmla="*/ 129146 w 423602"/>
                <a:gd name="connsiteY0" fmla="*/ 70985 h 385169"/>
                <a:gd name="connsiteX1" fmla="*/ 352826 w 423602"/>
                <a:gd name="connsiteY1" fmla="*/ 5490 h 385169"/>
                <a:gd name="connsiteX2" fmla="*/ 390037 w 423602"/>
                <a:gd name="connsiteY2" fmla="*/ 153171 h 385169"/>
                <a:gd name="connsiteX3" fmla="*/ 378352 w 423602"/>
                <a:gd name="connsiteY3" fmla="*/ 248397 h 385169"/>
                <a:gd name="connsiteX4" fmla="*/ 292129 w 423602"/>
                <a:gd name="connsiteY4" fmla="*/ 296714 h 385169"/>
                <a:gd name="connsiteX5" fmla="*/ 209601 w 423602"/>
                <a:gd name="connsiteY5" fmla="*/ 341119 h 385169"/>
                <a:gd name="connsiteX6" fmla="*/ 21845 w 423602"/>
                <a:gd name="connsiteY6" fmla="*/ 373591 h 385169"/>
                <a:gd name="connsiteX7" fmla="*/ 84094 w 423602"/>
                <a:gd name="connsiteY7" fmla="*/ 229641 h 385169"/>
                <a:gd name="connsiteX8" fmla="*/ 129146 w 423602"/>
                <a:gd name="connsiteY8" fmla="*/ 70985 h 385169"/>
                <a:gd name="connsiteX0" fmla="*/ 129146 w 423602"/>
                <a:gd name="connsiteY0" fmla="*/ 70985 h 382096"/>
                <a:gd name="connsiteX1" fmla="*/ 352826 w 423602"/>
                <a:gd name="connsiteY1" fmla="*/ 5490 h 382096"/>
                <a:gd name="connsiteX2" fmla="*/ 390037 w 423602"/>
                <a:gd name="connsiteY2" fmla="*/ 153171 h 382096"/>
                <a:gd name="connsiteX3" fmla="*/ 378352 w 423602"/>
                <a:gd name="connsiteY3" fmla="*/ 248397 h 382096"/>
                <a:gd name="connsiteX4" fmla="*/ 292129 w 423602"/>
                <a:gd name="connsiteY4" fmla="*/ 296714 h 382096"/>
                <a:gd name="connsiteX5" fmla="*/ 217952 w 423602"/>
                <a:gd name="connsiteY5" fmla="*/ 324499 h 382096"/>
                <a:gd name="connsiteX6" fmla="*/ 21845 w 423602"/>
                <a:gd name="connsiteY6" fmla="*/ 373591 h 382096"/>
                <a:gd name="connsiteX7" fmla="*/ 84094 w 423602"/>
                <a:gd name="connsiteY7" fmla="*/ 229641 h 382096"/>
                <a:gd name="connsiteX8" fmla="*/ 129146 w 423602"/>
                <a:gd name="connsiteY8" fmla="*/ 70985 h 382096"/>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2129 w 423602"/>
                <a:gd name="connsiteY4" fmla="*/ 296714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2129 w 423602"/>
                <a:gd name="connsiteY4" fmla="*/ 296714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9730 w 423602"/>
                <a:gd name="connsiteY4" fmla="*/ 314182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9730 w 423602"/>
                <a:gd name="connsiteY4" fmla="*/ 314182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9730 w 423602"/>
                <a:gd name="connsiteY4" fmla="*/ 314182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13079"/>
                <a:gd name="connsiteY0" fmla="*/ 72048 h 384078"/>
                <a:gd name="connsiteX1" fmla="*/ 352826 w 413079"/>
                <a:gd name="connsiteY1" fmla="*/ 6553 h 384078"/>
                <a:gd name="connsiteX2" fmla="*/ 380119 w 413079"/>
                <a:gd name="connsiteY2" fmla="*/ 139979 h 384078"/>
                <a:gd name="connsiteX3" fmla="*/ 378352 w 413079"/>
                <a:gd name="connsiteY3" fmla="*/ 249460 h 384078"/>
                <a:gd name="connsiteX4" fmla="*/ 299730 w 413079"/>
                <a:gd name="connsiteY4" fmla="*/ 315245 h 384078"/>
                <a:gd name="connsiteX5" fmla="*/ 217952 w 413079"/>
                <a:gd name="connsiteY5" fmla="*/ 325562 h 384078"/>
                <a:gd name="connsiteX6" fmla="*/ 21845 w 413079"/>
                <a:gd name="connsiteY6" fmla="*/ 374654 h 384078"/>
                <a:gd name="connsiteX7" fmla="*/ 84094 w 413079"/>
                <a:gd name="connsiteY7" fmla="*/ 230704 h 384078"/>
                <a:gd name="connsiteX8" fmla="*/ 129146 w 413079"/>
                <a:gd name="connsiteY8" fmla="*/ 72048 h 384078"/>
                <a:gd name="connsiteX0" fmla="*/ 129146 w 421008"/>
                <a:gd name="connsiteY0" fmla="*/ 72048 h 384078"/>
                <a:gd name="connsiteX1" fmla="*/ 352826 w 421008"/>
                <a:gd name="connsiteY1" fmla="*/ 6553 h 384078"/>
                <a:gd name="connsiteX2" fmla="*/ 380119 w 421008"/>
                <a:gd name="connsiteY2" fmla="*/ 139979 h 384078"/>
                <a:gd name="connsiteX3" fmla="*/ 378352 w 421008"/>
                <a:gd name="connsiteY3" fmla="*/ 249460 h 384078"/>
                <a:gd name="connsiteX4" fmla="*/ 299730 w 421008"/>
                <a:gd name="connsiteY4" fmla="*/ 315245 h 384078"/>
                <a:gd name="connsiteX5" fmla="*/ 217952 w 421008"/>
                <a:gd name="connsiteY5" fmla="*/ 325562 h 384078"/>
                <a:gd name="connsiteX6" fmla="*/ 21845 w 421008"/>
                <a:gd name="connsiteY6" fmla="*/ 374654 h 384078"/>
                <a:gd name="connsiteX7" fmla="*/ 84094 w 421008"/>
                <a:gd name="connsiteY7" fmla="*/ 230704 h 384078"/>
                <a:gd name="connsiteX8" fmla="*/ 129146 w 421008"/>
                <a:gd name="connsiteY8" fmla="*/ 72048 h 384078"/>
                <a:gd name="connsiteX0" fmla="*/ 129146 w 466537"/>
                <a:gd name="connsiteY0" fmla="*/ 72048 h 384078"/>
                <a:gd name="connsiteX1" fmla="*/ 352826 w 466537"/>
                <a:gd name="connsiteY1" fmla="*/ 6553 h 384078"/>
                <a:gd name="connsiteX2" fmla="*/ 380119 w 466537"/>
                <a:gd name="connsiteY2" fmla="*/ 139979 h 384078"/>
                <a:gd name="connsiteX3" fmla="*/ 460904 w 466537"/>
                <a:gd name="connsiteY3" fmla="*/ 217252 h 384078"/>
                <a:gd name="connsiteX4" fmla="*/ 299730 w 466537"/>
                <a:gd name="connsiteY4" fmla="*/ 315245 h 384078"/>
                <a:gd name="connsiteX5" fmla="*/ 217952 w 466537"/>
                <a:gd name="connsiteY5" fmla="*/ 325562 h 384078"/>
                <a:gd name="connsiteX6" fmla="*/ 21845 w 466537"/>
                <a:gd name="connsiteY6" fmla="*/ 374654 h 384078"/>
                <a:gd name="connsiteX7" fmla="*/ 84094 w 466537"/>
                <a:gd name="connsiteY7" fmla="*/ 230704 h 384078"/>
                <a:gd name="connsiteX8" fmla="*/ 129146 w 466537"/>
                <a:gd name="connsiteY8" fmla="*/ 72048 h 384078"/>
                <a:gd name="connsiteX0" fmla="*/ 129146 w 466537"/>
                <a:gd name="connsiteY0" fmla="*/ 72048 h 384078"/>
                <a:gd name="connsiteX1" fmla="*/ 352826 w 466537"/>
                <a:gd name="connsiteY1" fmla="*/ 6553 h 384078"/>
                <a:gd name="connsiteX2" fmla="*/ 380119 w 466537"/>
                <a:gd name="connsiteY2" fmla="*/ 139979 h 384078"/>
                <a:gd name="connsiteX3" fmla="*/ 460904 w 466537"/>
                <a:gd name="connsiteY3" fmla="*/ 217252 h 384078"/>
                <a:gd name="connsiteX4" fmla="*/ 317369 w 466537"/>
                <a:gd name="connsiteY4" fmla="*/ 270429 h 384078"/>
                <a:gd name="connsiteX5" fmla="*/ 217952 w 466537"/>
                <a:gd name="connsiteY5" fmla="*/ 325562 h 384078"/>
                <a:gd name="connsiteX6" fmla="*/ 21845 w 466537"/>
                <a:gd name="connsiteY6" fmla="*/ 374654 h 384078"/>
                <a:gd name="connsiteX7" fmla="*/ 84094 w 466537"/>
                <a:gd name="connsiteY7" fmla="*/ 230704 h 384078"/>
                <a:gd name="connsiteX8" fmla="*/ 129146 w 466537"/>
                <a:gd name="connsiteY8" fmla="*/ 72048 h 384078"/>
                <a:gd name="connsiteX0" fmla="*/ 129146 w 471705"/>
                <a:gd name="connsiteY0" fmla="*/ 72048 h 384078"/>
                <a:gd name="connsiteX1" fmla="*/ 352826 w 471705"/>
                <a:gd name="connsiteY1" fmla="*/ 6553 h 384078"/>
                <a:gd name="connsiteX2" fmla="*/ 380119 w 471705"/>
                <a:gd name="connsiteY2" fmla="*/ 139979 h 384078"/>
                <a:gd name="connsiteX3" fmla="*/ 460904 w 471705"/>
                <a:gd name="connsiteY3" fmla="*/ 217252 h 384078"/>
                <a:gd name="connsiteX4" fmla="*/ 217952 w 471705"/>
                <a:gd name="connsiteY4" fmla="*/ 325562 h 384078"/>
                <a:gd name="connsiteX5" fmla="*/ 21845 w 471705"/>
                <a:gd name="connsiteY5" fmla="*/ 374654 h 384078"/>
                <a:gd name="connsiteX6" fmla="*/ 84094 w 471705"/>
                <a:gd name="connsiteY6" fmla="*/ 230704 h 384078"/>
                <a:gd name="connsiteX7" fmla="*/ 129146 w 471705"/>
                <a:gd name="connsiteY7" fmla="*/ 72048 h 384078"/>
                <a:gd name="connsiteX0" fmla="*/ 129146 w 473515"/>
                <a:gd name="connsiteY0" fmla="*/ 71748 h 383778"/>
                <a:gd name="connsiteX1" fmla="*/ 352826 w 473515"/>
                <a:gd name="connsiteY1" fmla="*/ 6253 h 383778"/>
                <a:gd name="connsiteX2" fmla="*/ 389487 w 473515"/>
                <a:gd name="connsiteY2" fmla="*/ 135602 h 383778"/>
                <a:gd name="connsiteX3" fmla="*/ 460904 w 473515"/>
                <a:gd name="connsiteY3" fmla="*/ 216952 h 383778"/>
                <a:gd name="connsiteX4" fmla="*/ 217952 w 473515"/>
                <a:gd name="connsiteY4" fmla="*/ 325262 h 383778"/>
                <a:gd name="connsiteX5" fmla="*/ 21845 w 473515"/>
                <a:gd name="connsiteY5" fmla="*/ 374354 h 383778"/>
                <a:gd name="connsiteX6" fmla="*/ 84094 w 473515"/>
                <a:gd name="connsiteY6" fmla="*/ 230404 h 383778"/>
                <a:gd name="connsiteX7" fmla="*/ 129146 w 473515"/>
                <a:gd name="connsiteY7" fmla="*/ 71748 h 383778"/>
                <a:gd name="connsiteX0" fmla="*/ 129146 w 473515"/>
                <a:gd name="connsiteY0" fmla="*/ 71748 h 383778"/>
                <a:gd name="connsiteX1" fmla="*/ 352826 w 473515"/>
                <a:gd name="connsiteY1" fmla="*/ 6253 h 383778"/>
                <a:gd name="connsiteX2" fmla="*/ 389487 w 473515"/>
                <a:gd name="connsiteY2" fmla="*/ 135602 h 383778"/>
                <a:gd name="connsiteX3" fmla="*/ 460904 w 473515"/>
                <a:gd name="connsiteY3" fmla="*/ 216952 h 383778"/>
                <a:gd name="connsiteX4" fmla="*/ 217952 w 473515"/>
                <a:gd name="connsiteY4" fmla="*/ 325262 h 383778"/>
                <a:gd name="connsiteX5" fmla="*/ 21845 w 473515"/>
                <a:gd name="connsiteY5" fmla="*/ 374354 h 383778"/>
                <a:gd name="connsiteX6" fmla="*/ 84094 w 473515"/>
                <a:gd name="connsiteY6" fmla="*/ 230404 h 383778"/>
                <a:gd name="connsiteX7" fmla="*/ 129146 w 473515"/>
                <a:gd name="connsiteY7" fmla="*/ 71748 h 383778"/>
                <a:gd name="connsiteX0" fmla="*/ 129146 w 479169"/>
                <a:gd name="connsiteY0" fmla="*/ 71748 h 383778"/>
                <a:gd name="connsiteX1" fmla="*/ 352826 w 479169"/>
                <a:gd name="connsiteY1" fmla="*/ 6253 h 383778"/>
                <a:gd name="connsiteX2" fmla="*/ 389487 w 479169"/>
                <a:gd name="connsiteY2" fmla="*/ 135602 h 383778"/>
                <a:gd name="connsiteX3" fmla="*/ 467960 w 479169"/>
                <a:gd name="connsiteY3" fmla="*/ 199026 h 383778"/>
                <a:gd name="connsiteX4" fmla="*/ 217952 w 479169"/>
                <a:gd name="connsiteY4" fmla="*/ 325262 h 383778"/>
                <a:gd name="connsiteX5" fmla="*/ 21845 w 479169"/>
                <a:gd name="connsiteY5" fmla="*/ 374354 h 383778"/>
                <a:gd name="connsiteX6" fmla="*/ 84094 w 479169"/>
                <a:gd name="connsiteY6" fmla="*/ 230404 h 383778"/>
                <a:gd name="connsiteX7" fmla="*/ 129146 w 479169"/>
                <a:gd name="connsiteY7" fmla="*/ 71748 h 383778"/>
                <a:gd name="connsiteX0" fmla="*/ 129146 w 467960"/>
                <a:gd name="connsiteY0" fmla="*/ 71748 h 383778"/>
                <a:gd name="connsiteX1" fmla="*/ 352826 w 467960"/>
                <a:gd name="connsiteY1" fmla="*/ 6253 h 383778"/>
                <a:gd name="connsiteX2" fmla="*/ 389487 w 467960"/>
                <a:gd name="connsiteY2" fmla="*/ 135602 h 383778"/>
                <a:gd name="connsiteX3" fmla="*/ 467960 w 467960"/>
                <a:gd name="connsiteY3" fmla="*/ 199026 h 383778"/>
                <a:gd name="connsiteX4" fmla="*/ 217952 w 467960"/>
                <a:gd name="connsiteY4" fmla="*/ 325262 h 383778"/>
                <a:gd name="connsiteX5" fmla="*/ 21845 w 467960"/>
                <a:gd name="connsiteY5" fmla="*/ 374354 h 383778"/>
                <a:gd name="connsiteX6" fmla="*/ 84094 w 467960"/>
                <a:gd name="connsiteY6" fmla="*/ 230404 h 383778"/>
                <a:gd name="connsiteX7" fmla="*/ 129146 w 467960"/>
                <a:gd name="connsiteY7" fmla="*/ 71748 h 383778"/>
                <a:gd name="connsiteX0" fmla="*/ 129146 w 467960"/>
                <a:gd name="connsiteY0" fmla="*/ 71748 h 383778"/>
                <a:gd name="connsiteX1" fmla="*/ 352826 w 467960"/>
                <a:gd name="connsiteY1" fmla="*/ 6253 h 383778"/>
                <a:gd name="connsiteX2" fmla="*/ 389487 w 467960"/>
                <a:gd name="connsiteY2" fmla="*/ 135602 h 383778"/>
                <a:gd name="connsiteX3" fmla="*/ 467960 w 467960"/>
                <a:gd name="connsiteY3" fmla="*/ 199026 h 383778"/>
                <a:gd name="connsiteX4" fmla="*/ 217952 w 467960"/>
                <a:gd name="connsiteY4" fmla="*/ 325262 h 383778"/>
                <a:gd name="connsiteX5" fmla="*/ 21845 w 467960"/>
                <a:gd name="connsiteY5" fmla="*/ 374354 h 383778"/>
                <a:gd name="connsiteX6" fmla="*/ 84094 w 467960"/>
                <a:gd name="connsiteY6" fmla="*/ 230404 h 383778"/>
                <a:gd name="connsiteX7" fmla="*/ 129146 w 467960"/>
                <a:gd name="connsiteY7" fmla="*/ 71748 h 383778"/>
                <a:gd name="connsiteX0" fmla="*/ 129146 w 467960"/>
                <a:gd name="connsiteY0" fmla="*/ 71748 h 383778"/>
                <a:gd name="connsiteX1" fmla="*/ 352826 w 467960"/>
                <a:gd name="connsiteY1" fmla="*/ 6253 h 383778"/>
                <a:gd name="connsiteX2" fmla="*/ 389487 w 467960"/>
                <a:gd name="connsiteY2" fmla="*/ 135602 h 383778"/>
                <a:gd name="connsiteX3" fmla="*/ 467960 w 467960"/>
                <a:gd name="connsiteY3" fmla="*/ 199026 h 383778"/>
                <a:gd name="connsiteX4" fmla="*/ 217952 w 467960"/>
                <a:gd name="connsiteY4" fmla="*/ 325262 h 383778"/>
                <a:gd name="connsiteX5" fmla="*/ 21845 w 467960"/>
                <a:gd name="connsiteY5" fmla="*/ 374354 h 383778"/>
                <a:gd name="connsiteX6" fmla="*/ 84094 w 467960"/>
                <a:gd name="connsiteY6" fmla="*/ 230404 h 383778"/>
                <a:gd name="connsiteX7" fmla="*/ 129146 w 467960"/>
                <a:gd name="connsiteY7" fmla="*/ 71748 h 383778"/>
                <a:gd name="connsiteX0" fmla="*/ 129146 w 467960"/>
                <a:gd name="connsiteY0" fmla="*/ 38929 h 350959"/>
                <a:gd name="connsiteX1" fmla="*/ 266889 w 467960"/>
                <a:gd name="connsiteY1" fmla="*/ 40543 h 350959"/>
                <a:gd name="connsiteX2" fmla="*/ 389487 w 467960"/>
                <a:gd name="connsiteY2" fmla="*/ 102783 h 350959"/>
                <a:gd name="connsiteX3" fmla="*/ 467960 w 467960"/>
                <a:gd name="connsiteY3" fmla="*/ 166207 h 350959"/>
                <a:gd name="connsiteX4" fmla="*/ 217952 w 467960"/>
                <a:gd name="connsiteY4" fmla="*/ 292443 h 350959"/>
                <a:gd name="connsiteX5" fmla="*/ 21845 w 467960"/>
                <a:gd name="connsiteY5" fmla="*/ 341535 h 350959"/>
                <a:gd name="connsiteX6" fmla="*/ 84094 w 467960"/>
                <a:gd name="connsiteY6" fmla="*/ 197585 h 350959"/>
                <a:gd name="connsiteX7" fmla="*/ 129146 w 467960"/>
                <a:gd name="connsiteY7" fmla="*/ 38929 h 350959"/>
                <a:gd name="connsiteX0" fmla="*/ 129146 w 467960"/>
                <a:gd name="connsiteY0" fmla="*/ 32109 h 344139"/>
                <a:gd name="connsiteX1" fmla="*/ 266889 w 467960"/>
                <a:gd name="connsiteY1" fmla="*/ 33723 h 344139"/>
                <a:gd name="connsiteX2" fmla="*/ 389487 w 467960"/>
                <a:gd name="connsiteY2" fmla="*/ 95963 h 344139"/>
                <a:gd name="connsiteX3" fmla="*/ 467960 w 467960"/>
                <a:gd name="connsiteY3" fmla="*/ 159387 h 344139"/>
                <a:gd name="connsiteX4" fmla="*/ 217952 w 467960"/>
                <a:gd name="connsiteY4" fmla="*/ 285623 h 344139"/>
                <a:gd name="connsiteX5" fmla="*/ 21845 w 467960"/>
                <a:gd name="connsiteY5" fmla="*/ 334715 h 344139"/>
                <a:gd name="connsiteX6" fmla="*/ 84094 w 467960"/>
                <a:gd name="connsiteY6" fmla="*/ 190765 h 344139"/>
                <a:gd name="connsiteX7" fmla="*/ 129146 w 467960"/>
                <a:gd name="connsiteY7" fmla="*/ 32109 h 344139"/>
                <a:gd name="connsiteX0" fmla="*/ 129146 w 467960"/>
                <a:gd name="connsiteY0" fmla="*/ 38148 h 350178"/>
                <a:gd name="connsiteX1" fmla="*/ 266889 w 467960"/>
                <a:gd name="connsiteY1" fmla="*/ 39762 h 350178"/>
                <a:gd name="connsiteX2" fmla="*/ 417998 w 467960"/>
                <a:gd name="connsiteY2" fmla="*/ 82167 h 350178"/>
                <a:gd name="connsiteX3" fmla="*/ 467960 w 467960"/>
                <a:gd name="connsiteY3" fmla="*/ 165426 h 350178"/>
                <a:gd name="connsiteX4" fmla="*/ 217952 w 467960"/>
                <a:gd name="connsiteY4" fmla="*/ 291662 h 350178"/>
                <a:gd name="connsiteX5" fmla="*/ 21845 w 467960"/>
                <a:gd name="connsiteY5" fmla="*/ 340754 h 350178"/>
                <a:gd name="connsiteX6" fmla="*/ 84094 w 467960"/>
                <a:gd name="connsiteY6" fmla="*/ 196804 h 350178"/>
                <a:gd name="connsiteX7" fmla="*/ 129146 w 467960"/>
                <a:gd name="connsiteY7" fmla="*/ 38148 h 350178"/>
                <a:gd name="connsiteX0" fmla="*/ 129146 w 467960"/>
                <a:gd name="connsiteY0" fmla="*/ 38413 h 350443"/>
                <a:gd name="connsiteX1" fmla="*/ 266889 w 467960"/>
                <a:gd name="connsiteY1" fmla="*/ 40027 h 350443"/>
                <a:gd name="connsiteX2" fmla="*/ 402384 w 467960"/>
                <a:gd name="connsiteY2" fmla="*/ 89227 h 350443"/>
                <a:gd name="connsiteX3" fmla="*/ 467960 w 467960"/>
                <a:gd name="connsiteY3" fmla="*/ 165691 h 350443"/>
                <a:gd name="connsiteX4" fmla="*/ 217952 w 467960"/>
                <a:gd name="connsiteY4" fmla="*/ 291927 h 350443"/>
                <a:gd name="connsiteX5" fmla="*/ 21845 w 467960"/>
                <a:gd name="connsiteY5" fmla="*/ 341019 h 350443"/>
                <a:gd name="connsiteX6" fmla="*/ 84094 w 467960"/>
                <a:gd name="connsiteY6" fmla="*/ 197069 h 350443"/>
                <a:gd name="connsiteX7" fmla="*/ 129146 w 467960"/>
                <a:gd name="connsiteY7" fmla="*/ 38413 h 350443"/>
                <a:gd name="connsiteX0" fmla="*/ 129146 w 467960"/>
                <a:gd name="connsiteY0" fmla="*/ 38413 h 350443"/>
                <a:gd name="connsiteX1" fmla="*/ 266889 w 467960"/>
                <a:gd name="connsiteY1" fmla="*/ 40027 h 350443"/>
                <a:gd name="connsiteX2" fmla="*/ 402384 w 467960"/>
                <a:gd name="connsiteY2" fmla="*/ 89227 h 350443"/>
                <a:gd name="connsiteX3" fmla="*/ 467960 w 467960"/>
                <a:gd name="connsiteY3" fmla="*/ 165691 h 350443"/>
                <a:gd name="connsiteX4" fmla="*/ 217952 w 467960"/>
                <a:gd name="connsiteY4" fmla="*/ 291927 h 350443"/>
                <a:gd name="connsiteX5" fmla="*/ 21845 w 467960"/>
                <a:gd name="connsiteY5" fmla="*/ 341019 h 350443"/>
                <a:gd name="connsiteX6" fmla="*/ 84094 w 467960"/>
                <a:gd name="connsiteY6" fmla="*/ 197069 h 350443"/>
                <a:gd name="connsiteX7" fmla="*/ 129146 w 467960"/>
                <a:gd name="connsiteY7" fmla="*/ 38413 h 350443"/>
                <a:gd name="connsiteX0" fmla="*/ 129146 w 467960"/>
                <a:gd name="connsiteY0" fmla="*/ 38413 h 350443"/>
                <a:gd name="connsiteX1" fmla="*/ 266889 w 467960"/>
                <a:gd name="connsiteY1" fmla="*/ 40027 h 350443"/>
                <a:gd name="connsiteX2" fmla="*/ 402384 w 467960"/>
                <a:gd name="connsiteY2" fmla="*/ 89227 h 350443"/>
                <a:gd name="connsiteX3" fmla="*/ 467960 w 467960"/>
                <a:gd name="connsiteY3" fmla="*/ 165691 h 350443"/>
                <a:gd name="connsiteX4" fmla="*/ 217952 w 467960"/>
                <a:gd name="connsiteY4" fmla="*/ 291927 h 350443"/>
                <a:gd name="connsiteX5" fmla="*/ 21845 w 467960"/>
                <a:gd name="connsiteY5" fmla="*/ 341019 h 350443"/>
                <a:gd name="connsiteX6" fmla="*/ 84094 w 467960"/>
                <a:gd name="connsiteY6" fmla="*/ 197069 h 350443"/>
                <a:gd name="connsiteX7" fmla="*/ 129146 w 467960"/>
                <a:gd name="connsiteY7" fmla="*/ 38413 h 350443"/>
                <a:gd name="connsiteX0" fmla="*/ 129146 w 467960"/>
                <a:gd name="connsiteY0" fmla="*/ 42237 h 354267"/>
                <a:gd name="connsiteX1" fmla="*/ 287390 w 467960"/>
                <a:gd name="connsiteY1" fmla="*/ 31216 h 354267"/>
                <a:gd name="connsiteX2" fmla="*/ 402384 w 467960"/>
                <a:gd name="connsiteY2" fmla="*/ 93051 h 354267"/>
                <a:gd name="connsiteX3" fmla="*/ 467960 w 467960"/>
                <a:gd name="connsiteY3" fmla="*/ 169515 h 354267"/>
                <a:gd name="connsiteX4" fmla="*/ 217952 w 467960"/>
                <a:gd name="connsiteY4" fmla="*/ 295751 h 354267"/>
                <a:gd name="connsiteX5" fmla="*/ 21845 w 467960"/>
                <a:gd name="connsiteY5" fmla="*/ 344843 h 354267"/>
                <a:gd name="connsiteX6" fmla="*/ 84094 w 467960"/>
                <a:gd name="connsiteY6" fmla="*/ 200893 h 354267"/>
                <a:gd name="connsiteX7" fmla="*/ 129146 w 467960"/>
                <a:gd name="connsiteY7" fmla="*/ 42237 h 354267"/>
                <a:gd name="connsiteX0" fmla="*/ 129146 w 467960"/>
                <a:gd name="connsiteY0" fmla="*/ 36796 h 348826"/>
                <a:gd name="connsiteX1" fmla="*/ 287390 w 467960"/>
                <a:gd name="connsiteY1" fmla="*/ 25775 h 348826"/>
                <a:gd name="connsiteX2" fmla="*/ 402384 w 467960"/>
                <a:gd name="connsiteY2" fmla="*/ 87610 h 348826"/>
                <a:gd name="connsiteX3" fmla="*/ 467960 w 467960"/>
                <a:gd name="connsiteY3" fmla="*/ 164074 h 348826"/>
                <a:gd name="connsiteX4" fmla="*/ 217952 w 467960"/>
                <a:gd name="connsiteY4" fmla="*/ 290310 h 348826"/>
                <a:gd name="connsiteX5" fmla="*/ 21845 w 467960"/>
                <a:gd name="connsiteY5" fmla="*/ 339402 h 348826"/>
                <a:gd name="connsiteX6" fmla="*/ 84094 w 467960"/>
                <a:gd name="connsiteY6" fmla="*/ 195452 h 348826"/>
                <a:gd name="connsiteX7" fmla="*/ 129146 w 467960"/>
                <a:gd name="connsiteY7" fmla="*/ 36796 h 348826"/>
                <a:gd name="connsiteX0" fmla="*/ 111767 w 467960"/>
                <a:gd name="connsiteY0" fmla="*/ 45721 h 346475"/>
                <a:gd name="connsiteX1" fmla="*/ 287390 w 467960"/>
                <a:gd name="connsiteY1" fmla="*/ 23424 h 346475"/>
                <a:gd name="connsiteX2" fmla="*/ 402384 w 467960"/>
                <a:gd name="connsiteY2" fmla="*/ 85259 h 346475"/>
                <a:gd name="connsiteX3" fmla="*/ 467960 w 467960"/>
                <a:gd name="connsiteY3" fmla="*/ 161723 h 346475"/>
                <a:gd name="connsiteX4" fmla="*/ 217952 w 467960"/>
                <a:gd name="connsiteY4" fmla="*/ 287959 h 346475"/>
                <a:gd name="connsiteX5" fmla="*/ 21845 w 467960"/>
                <a:gd name="connsiteY5" fmla="*/ 337051 h 346475"/>
                <a:gd name="connsiteX6" fmla="*/ 84094 w 467960"/>
                <a:gd name="connsiteY6" fmla="*/ 193101 h 346475"/>
                <a:gd name="connsiteX7" fmla="*/ 111767 w 467960"/>
                <a:gd name="connsiteY7" fmla="*/ 45721 h 346475"/>
                <a:gd name="connsiteX0" fmla="*/ 111767 w 467960"/>
                <a:gd name="connsiteY0" fmla="*/ 54635 h 355389"/>
                <a:gd name="connsiteX1" fmla="*/ 287390 w 467960"/>
                <a:gd name="connsiteY1" fmla="*/ 32338 h 355389"/>
                <a:gd name="connsiteX2" fmla="*/ 402384 w 467960"/>
                <a:gd name="connsiteY2" fmla="*/ 94173 h 355389"/>
                <a:gd name="connsiteX3" fmla="*/ 467960 w 467960"/>
                <a:gd name="connsiteY3" fmla="*/ 170637 h 355389"/>
                <a:gd name="connsiteX4" fmla="*/ 217952 w 467960"/>
                <a:gd name="connsiteY4" fmla="*/ 296873 h 355389"/>
                <a:gd name="connsiteX5" fmla="*/ 21845 w 467960"/>
                <a:gd name="connsiteY5" fmla="*/ 345965 h 355389"/>
                <a:gd name="connsiteX6" fmla="*/ 84094 w 467960"/>
                <a:gd name="connsiteY6" fmla="*/ 202015 h 355389"/>
                <a:gd name="connsiteX7" fmla="*/ 111767 w 467960"/>
                <a:gd name="connsiteY7" fmla="*/ 54635 h 355389"/>
                <a:gd name="connsiteX0" fmla="*/ 116194 w 472387"/>
                <a:gd name="connsiteY0" fmla="*/ 54635 h 355389"/>
                <a:gd name="connsiteX1" fmla="*/ 291817 w 472387"/>
                <a:gd name="connsiteY1" fmla="*/ 32338 h 355389"/>
                <a:gd name="connsiteX2" fmla="*/ 406811 w 472387"/>
                <a:gd name="connsiteY2" fmla="*/ 94173 h 355389"/>
                <a:gd name="connsiteX3" fmla="*/ 472387 w 472387"/>
                <a:gd name="connsiteY3" fmla="*/ 170637 h 355389"/>
                <a:gd name="connsiteX4" fmla="*/ 222379 w 472387"/>
                <a:gd name="connsiteY4" fmla="*/ 296873 h 355389"/>
                <a:gd name="connsiteX5" fmla="*/ 26272 w 472387"/>
                <a:gd name="connsiteY5" fmla="*/ 345965 h 355389"/>
                <a:gd name="connsiteX6" fmla="*/ 67615 w 472387"/>
                <a:gd name="connsiteY6" fmla="*/ 222254 h 355389"/>
                <a:gd name="connsiteX7" fmla="*/ 116194 w 472387"/>
                <a:gd name="connsiteY7" fmla="*/ 54635 h 355389"/>
                <a:gd name="connsiteX0" fmla="*/ 92570 w 472387"/>
                <a:gd name="connsiteY0" fmla="*/ 52058 h 338818"/>
                <a:gd name="connsiteX1" fmla="*/ 291817 w 472387"/>
                <a:gd name="connsiteY1" fmla="*/ 15767 h 338818"/>
                <a:gd name="connsiteX2" fmla="*/ 406811 w 472387"/>
                <a:gd name="connsiteY2" fmla="*/ 77602 h 338818"/>
                <a:gd name="connsiteX3" fmla="*/ 472387 w 472387"/>
                <a:gd name="connsiteY3" fmla="*/ 154066 h 338818"/>
                <a:gd name="connsiteX4" fmla="*/ 222379 w 472387"/>
                <a:gd name="connsiteY4" fmla="*/ 280302 h 338818"/>
                <a:gd name="connsiteX5" fmla="*/ 26272 w 472387"/>
                <a:gd name="connsiteY5" fmla="*/ 329394 h 338818"/>
                <a:gd name="connsiteX6" fmla="*/ 67615 w 472387"/>
                <a:gd name="connsiteY6" fmla="*/ 205683 h 338818"/>
                <a:gd name="connsiteX7" fmla="*/ 92570 w 472387"/>
                <a:gd name="connsiteY7" fmla="*/ 52058 h 338818"/>
                <a:gd name="connsiteX0" fmla="*/ 92570 w 472387"/>
                <a:gd name="connsiteY0" fmla="*/ 47391 h 334151"/>
                <a:gd name="connsiteX1" fmla="*/ 259230 w 472387"/>
                <a:gd name="connsiteY1" fmla="*/ 21567 h 334151"/>
                <a:gd name="connsiteX2" fmla="*/ 406811 w 472387"/>
                <a:gd name="connsiteY2" fmla="*/ 72935 h 334151"/>
                <a:gd name="connsiteX3" fmla="*/ 472387 w 472387"/>
                <a:gd name="connsiteY3" fmla="*/ 149399 h 334151"/>
                <a:gd name="connsiteX4" fmla="*/ 222379 w 472387"/>
                <a:gd name="connsiteY4" fmla="*/ 275635 h 334151"/>
                <a:gd name="connsiteX5" fmla="*/ 26272 w 472387"/>
                <a:gd name="connsiteY5" fmla="*/ 324727 h 334151"/>
                <a:gd name="connsiteX6" fmla="*/ 67615 w 472387"/>
                <a:gd name="connsiteY6" fmla="*/ 201016 h 334151"/>
                <a:gd name="connsiteX7" fmla="*/ 92570 w 472387"/>
                <a:gd name="connsiteY7" fmla="*/ 47391 h 334151"/>
                <a:gd name="connsiteX0" fmla="*/ 92570 w 472387"/>
                <a:gd name="connsiteY0" fmla="*/ 51559 h 338319"/>
                <a:gd name="connsiteX1" fmla="*/ 259230 w 472387"/>
                <a:gd name="connsiteY1" fmla="*/ 25735 h 338319"/>
                <a:gd name="connsiteX2" fmla="*/ 406811 w 472387"/>
                <a:gd name="connsiteY2" fmla="*/ 77103 h 338319"/>
                <a:gd name="connsiteX3" fmla="*/ 472387 w 472387"/>
                <a:gd name="connsiteY3" fmla="*/ 153567 h 338319"/>
                <a:gd name="connsiteX4" fmla="*/ 222379 w 472387"/>
                <a:gd name="connsiteY4" fmla="*/ 279803 h 338319"/>
                <a:gd name="connsiteX5" fmla="*/ 26272 w 472387"/>
                <a:gd name="connsiteY5" fmla="*/ 328895 h 338319"/>
                <a:gd name="connsiteX6" fmla="*/ 67615 w 472387"/>
                <a:gd name="connsiteY6" fmla="*/ 205184 h 338319"/>
                <a:gd name="connsiteX7" fmla="*/ 92570 w 472387"/>
                <a:gd name="connsiteY7" fmla="*/ 51559 h 338319"/>
                <a:gd name="connsiteX0" fmla="*/ 92570 w 472387"/>
                <a:gd name="connsiteY0" fmla="*/ 47325 h 334085"/>
                <a:gd name="connsiteX1" fmla="*/ 259230 w 472387"/>
                <a:gd name="connsiteY1" fmla="*/ 21501 h 334085"/>
                <a:gd name="connsiteX2" fmla="*/ 425691 w 472387"/>
                <a:gd name="connsiteY2" fmla="*/ 90653 h 334085"/>
                <a:gd name="connsiteX3" fmla="*/ 472387 w 472387"/>
                <a:gd name="connsiteY3" fmla="*/ 149333 h 334085"/>
                <a:gd name="connsiteX4" fmla="*/ 222379 w 472387"/>
                <a:gd name="connsiteY4" fmla="*/ 275569 h 334085"/>
                <a:gd name="connsiteX5" fmla="*/ 26272 w 472387"/>
                <a:gd name="connsiteY5" fmla="*/ 324661 h 334085"/>
                <a:gd name="connsiteX6" fmla="*/ 67615 w 472387"/>
                <a:gd name="connsiteY6" fmla="*/ 200950 h 334085"/>
                <a:gd name="connsiteX7" fmla="*/ 92570 w 472387"/>
                <a:gd name="connsiteY7" fmla="*/ 47325 h 334085"/>
                <a:gd name="connsiteX0" fmla="*/ 92570 w 472387"/>
                <a:gd name="connsiteY0" fmla="*/ 47325 h 334085"/>
                <a:gd name="connsiteX1" fmla="*/ 259230 w 472387"/>
                <a:gd name="connsiteY1" fmla="*/ 21501 h 334085"/>
                <a:gd name="connsiteX2" fmla="*/ 425691 w 472387"/>
                <a:gd name="connsiteY2" fmla="*/ 90653 h 334085"/>
                <a:gd name="connsiteX3" fmla="*/ 472387 w 472387"/>
                <a:gd name="connsiteY3" fmla="*/ 149333 h 334085"/>
                <a:gd name="connsiteX4" fmla="*/ 222379 w 472387"/>
                <a:gd name="connsiteY4" fmla="*/ 275569 h 334085"/>
                <a:gd name="connsiteX5" fmla="*/ 26272 w 472387"/>
                <a:gd name="connsiteY5" fmla="*/ 324661 h 334085"/>
                <a:gd name="connsiteX6" fmla="*/ 67615 w 472387"/>
                <a:gd name="connsiteY6" fmla="*/ 200950 h 334085"/>
                <a:gd name="connsiteX7" fmla="*/ 92570 w 472387"/>
                <a:gd name="connsiteY7" fmla="*/ 47325 h 334085"/>
                <a:gd name="connsiteX0" fmla="*/ 92570 w 451934"/>
                <a:gd name="connsiteY0" fmla="*/ 47325 h 334085"/>
                <a:gd name="connsiteX1" fmla="*/ 259230 w 451934"/>
                <a:gd name="connsiteY1" fmla="*/ 21501 h 334085"/>
                <a:gd name="connsiteX2" fmla="*/ 425691 w 451934"/>
                <a:gd name="connsiteY2" fmla="*/ 90653 h 334085"/>
                <a:gd name="connsiteX3" fmla="*/ 431790 w 451934"/>
                <a:gd name="connsiteY3" fmla="*/ 166999 h 334085"/>
                <a:gd name="connsiteX4" fmla="*/ 222379 w 451934"/>
                <a:gd name="connsiteY4" fmla="*/ 275569 h 334085"/>
                <a:gd name="connsiteX5" fmla="*/ 26272 w 451934"/>
                <a:gd name="connsiteY5" fmla="*/ 324661 h 334085"/>
                <a:gd name="connsiteX6" fmla="*/ 67615 w 451934"/>
                <a:gd name="connsiteY6" fmla="*/ 200950 h 334085"/>
                <a:gd name="connsiteX7" fmla="*/ 92570 w 451934"/>
                <a:gd name="connsiteY7" fmla="*/ 47325 h 334085"/>
                <a:gd name="connsiteX0" fmla="*/ 92570 w 456367"/>
                <a:gd name="connsiteY0" fmla="*/ 47325 h 334085"/>
                <a:gd name="connsiteX1" fmla="*/ 259230 w 456367"/>
                <a:gd name="connsiteY1" fmla="*/ 21501 h 334085"/>
                <a:gd name="connsiteX2" fmla="*/ 425691 w 456367"/>
                <a:gd name="connsiteY2" fmla="*/ 90653 h 334085"/>
                <a:gd name="connsiteX3" fmla="*/ 456367 w 456367"/>
                <a:gd name="connsiteY3" fmla="*/ 163732 h 334085"/>
                <a:gd name="connsiteX4" fmla="*/ 222379 w 456367"/>
                <a:gd name="connsiteY4" fmla="*/ 275569 h 334085"/>
                <a:gd name="connsiteX5" fmla="*/ 26272 w 456367"/>
                <a:gd name="connsiteY5" fmla="*/ 324661 h 334085"/>
                <a:gd name="connsiteX6" fmla="*/ 67615 w 456367"/>
                <a:gd name="connsiteY6" fmla="*/ 200950 h 334085"/>
                <a:gd name="connsiteX7" fmla="*/ 92570 w 456367"/>
                <a:gd name="connsiteY7" fmla="*/ 47325 h 334085"/>
                <a:gd name="connsiteX0" fmla="*/ 92570 w 456367"/>
                <a:gd name="connsiteY0" fmla="*/ 47325 h 334085"/>
                <a:gd name="connsiteX1" fmla="*/ 259230 w 456367"/>
                <a:gd name="connsiteY1" fmla="*/ 21501 h 334085"/>
                <a:gd name="connsiteX2" fmla="*/ 425691 w 456367"/>
                <a:gd name="connsiteY2" fmla="*/ 90653 h 334085"/>
                <a:gd name="connsiteX3" fmla="*/ 456367 w 456367"/>
                <a:gd name="connsiteY3" fmla="*/ 163732 h 334085"/>
                <a:gd name="connsiteX4" fmla="*/ 222379 w 456367"/>
                <a:gd name="connsiteY4" fmla="*/ 275569 h 334085"/>
                <a:gd name="connsiteX5" fmla="*/ 26272 w 456367"/>
                <a:gd name="connsiteY5" fmla="*/ 324661 h 334085"/>
                <a:gd name="connsiteX6" fmla="*/ 67615 w 456367"/>
                <a:gd name="connsiteY6" fmla="*/ 200950 h 334085"/>
                <a:gd name="connsiteX7" fmla="*/ 92570 w 456367"/>
                <a:gd name="connsiteY7" fmla="*/ 47325 h 334085"/>
                <a:gd name="connsiteX0" fmla="*/ 92570 w 451934"/>
                <a:gd name="connsiteY0" fmla="*/ 47325 h 334085"/>
                <a:gd name="connsiteX1" fmla="*/ 259230 w 451934"/>
                <a:gd name="connsiteY1" fmla="*/ 21501 h 334085"/>
                <a:gd name="connsiteX2" fmla="*/ 425691 w 451934"/>
                <a:gd name="connsiteY2" fmla="*/ 90653 h 334085"/>
                <a:gd name="connsiteX3" fmla="*/ 442922 w 451934"/>
                <a:gd name="connsiteY3" fmla="*/ 158440 h 334085"/>
                <a:gd name="connsiteX4" fmla="*/ 222379 w 451934"/>
                <a:gd name="connsiteY4" fmla="*/ 275569 h 334085"/>
                <a:gd name="connsiteX5" fmla="*/ 26272 w 451934"/>
                <a:gd name="connsiteY5" fmla="*/ 324661 h 334085"/>
                <a:gd name="connsiteX6" fmla="*/ 67615 w 451934"/>
                <a:gd name="connsiteY6" fmla="*/ 200950 h 334085"/>
                <a:gd name="connsiteX7" fmla="*/ 92570 w 451934"/>
                <a:gd name="connsiteY7" fmla="*/ 47325 h 334085"/>
                <a:gd name="connsiteX0" fmla="*/ 92570 w 471831"/>
                <a:gd name="connsiteY0" fmla="*/ 47222 h 333982"/>
                <a:gd name="connsiteX1" fmla="*/ 259230 w 471831"/>
                <a:gd name="connsiteY1" fmla="*/ 21398 h 333982"/>
                <a:gd name="connsiteX2" fmla="*/ 447146 w 471831"/>
                <a:gd name="connsiteY2" fmla="*/ 88642 h 333982"/>
                <a:gd name="connsiteX3" fmla="*/ 442922 w 471831"/>
                <a:gd name="connsiteY3" fmla="*/ 158337 h 333982"/>
                <a:gd name="connsiteX4" fmla="*/ 222379 w 471831"/>
                <a:gd name="connsiteY4" fmla="*/ 275466 h 333982"/>
                <a:gd name="connsiteX5" fmla="*/ 26272 w 471831"/>
                <a:gd name="connsiteY5" fmla="*/ 324558 h 333982"/>
                <a:gd name="connsiteX6" fmla="*/ 67615 w 471831"/>
                <a:gd name="connsiteY6" fmla="*/ 200847 h 333982"/>
                <a:gd name="connsiteX7" fmla="*/ 92570 w 471831"/>
                <a:gd name="connsiteY7" fmla="*/ 47222 h 333982"/>
                <a:gd name="connsiteX0" fmla="*/ 92570 w 454817"/>
                <a:gd name="connsiteY0" fmla="*/ 47251 h 334011"/>
                <a:gd name="connsiteX1" fmla="*/ 259230 w 454817"/>
                <a:gd name="connsiteY1" fmla="*/ 21427 h 334011"/>
                <a:gd name="connsiteX2" fmla="*/ 428813 w 454817"/>
                <a:gd name="connsiteY2" fmla="*/ 89220 h 334011"/>
                <a:gd name="connsiteX3" fmla="*/ 442922 w 454817"/>
                <a:gd name="connsiteY3" fmla="*/ 158366 h 334011"/>
                <a:gd name="connsiteX4" fmla="*/ 222379 w 454817"/>
                <a:gd name="connsiteY4" fmla="*/ 275495 h 334011"/>
                <a:gd name="connsiteX5" fmla="*/ 26272 w 454817"/>
                <a:gd name="connsiteY5" fmla="*/ 324587 h 334011"/>
                <a:gd name="connsiteX6" fmla="*/ 67615 w 454817"/>
                <a:gd name="connsiteY6" fmla="*/ 200876 h 334011"/>
                <a:gd name="connsiteX7" fmla="*/ 92570 w 454817"/>
                <a:gd name="connsiteY7" fmla="*/ 47251 h 334011"/>
                <a:gd name="connsiteX0" fmla="*/ 92570 w 442922"/>
                <a:gd name="connsiteY0" fmla="*/ 63333 h 350093"/>
                <a:gd name="connsiteX1" fmla="*/ 259230 w 442922"/>
                <a:gd name="connsiteY1" fmla="*/ 37509 h 350093"/>
                <a:gd name="connsiteX2" fmla="*/ 428813 w 442922"/>
                <a:gd name="connsiteY2" fmla="*/ 105302 h 350093"/>
                <a:gd name="connsiteX3" fmla="*/ 442922 w 442922"/>
                <a:gd name="connsiteY3" fmla="*/ 174448 h 350093"/>
                <a:gd name="connsiteX4" fmla="*/ 222379 w 442922"/>
                <a:gd name="connsiteY4" fmla="*/ 291577 h 350093"/>
                <a:gd name="connsiteX5" fmla="*/ 26272 w 442922"/>
                <a:gd name="connsiteY5" fmla="*/ 340669 h 350093"/>
                <a:gd name="connsiteX6" fmla="*/ 67615 w 442922"/>
                <a:gd name="connsiteY6" fmla="*/ 216958 h 350093"/>
                <a:gd name="connsiteX7" fmla="*/ 92570 w 442922"/>
                <a:gd name="connsiteY7" fmla="*/ 63333 h 350093"/>
                <a:gd name="connsiteX0" fmla="*/ 92570 w 435928"/>
                <a:gd name="connsiteY0" fmla="*/ 63333 h 350093"/>
                <a:gd name="connsiteX1" fmla="*/ 259230 w 435928"/>
                <a:gd name="connsiteY1" fmla="*/ 37509 h 350093"/>
                <a:gd name="connsiteX2" fmla="*/ 428813 w 435928"/>
                <a:gd name="connsiteY2" fmla="*/ 105302 h 350093"/>
                <a:gd name="connsiteX3" fmla="*/ 430431 w 435928"/>
                <a:gd name="connsiteY3" fmla="*/ 179884 h 350093"/>
                <a:gd name="connsiteX4" fmla="*/ 222379 w 435928"/>
                <a:gd name="connsiteY4" fmla="*/ 291577 h 350093"/>
                <a:gd name="connsiteX5" fmla="*/ 26272 w 435928"/>
                <a:gd name="connsiteY5" fmla="*/ 340669 h 350093"/>
                <a:gd name="connsiteX6" fmla="*/ 67615 w 435928"/>
                <a:gd name="connsiteY6" fmla="*/ 216958 h 350093"/>
                <a:gd name="connsiteX7" fmla="*/ 92570 w 435928"/>
                <a:gd name="connsiteY7" fmla="*/ 63333 h 350093"/>
                <a:gd name="connsiteX0" fmla="*/ 92570 w 450527"/>
                <a:gd name="connsiteY0" fmla="*/ 63333 h 350093"/>
                <a:gd name="connsiteX1" fmla="*/ 259230 w 450527"/>
                <a:gd name="connsiteY1" fmla="*/ 37509 h 350093"/>
                <a:gd name="connsiteX2" fmla="*/ 428813 w 450527"/>
                <a:gd name="connsiteY2" fmla="*/ 105302 h 350093"/>
                <a:gd name="connsiteX3" fmla="*/ 450527 w 450527"/>
                <a:gd name="connsiteY3" fmla="*/ 174853 h 350093"/>
                <a:gd name="connsiteX4" fmla="*/ 222379 w 450527"/>
                <a:gd name="connsiteY4" fmla="*/ 291577 h 350093"/>
                <a:gd name="connsiteX5" fmla="*/ 26272 w 450527"/>
                <a:gd name="connsiteY5" fmla="*/ 340669 h 350093"/>
                <a:gd name="connsiteX6" fmla="*/ 67615 w 450527"/>
                <a:gd name="connsiteY6" fmla="*/ 216958 h 350093"/>
                <a:gd name="connsiteX7" fmla="*/ 92570 w 450527"/>
                <a:gd name="connsiteY7" fmla="*/ 63333 h 3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527" h="350093">
                  <a:moveTo>
                    <a:pt x="92570" y="63333"/>
                  </a:moveTo>
                  <a:cubicBezTo>
                    <a:pt x="197062" y="-19713"/>
                    <a:pt x="203190" y="30514"/>
                    <a:pt x="259230" y="37509"/>
                  </a:cubicBezTo>
                  <a:cubicBezTo>
                    <a:pt x="315270" y="44504"/>
                    <a:pt x="470850" y="-87212"/>
                    <a:pt x="428813" y="105302"/>
                  </a:cubicBezTo>
                  <a:cubicBezTo>
                    <a:pt x="448513" y="167592"/>
                    <a:pt x="429210" y="135248"/>
                    <a:pt x="450527" y="174853"/>
                  </a:cubicBezTo>
                  <a:cubicBezTo>
                    <a:pt x="407742" y="186642"/>
                    <a:pt x="292288" y="240765"/>
                    <a:pt x="222379" y="291577"/>
                  </a:cubicBezTo>
                  <a:cubicBezTo>
                    <a:pt x="181111" y="338112"/>
                    <a:pt x="62631" y="365651"/>
                    <a:pt x="26272" y="340669"/>
                  </a:cubicBezTo>
                  <a:cubicBezTo>
                    <a:pt x="-31084" y="292066"/>
                    <a:pt x="15930" y="261326"/>
                    <a:pt x="67615" y="216958"/>
                  </a:cubicBezTo>
                  <a:cubicBezTo>
                    <a:pt x="165053" y="134500"/>
                    <a:pt x="10517" y="156294"/>
                    <a:pt x="92570" y="633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nvGrpSpPr>
            <p:cNvPr id="10" name="Group 9">
              <a:extLst>
                <a:ext uri="{FF2B5EF4-FFF2-40B4-BE49-F238E27FC236}">
                  <a16:creationId xmlns:a16="http://schemas.microsoft.com/office/drawing/2014/main" id="{5D684AAC-BF84-4A5A-BE47-08B78A11AFC1}"/>
                </a:ext>
              </a:extLst>
            </p:cNvPr>
            <p:cNvGrpSpPr/>
            <p:nvPr/>
          </p:nvGrpSpPr>
          <p:grpSpPr>
            <a:xfrm flipH="1">
              <a:off x="4316824" y="3047206"/>
              <a:ext cx="2100224" cy="767272"/>
              <a:chOff x="2181528" y="3397417"/>
              <a:chExt cx="2100224" cy="767272"/>
            </a:xfrm>
          </p:grpSpPr>
          <p:sp>
            <p:nvSpPr>
              <p:cNvPr id="11" name="Freeform 20">
                <a:extLst>
                  <a:ext uri="{FF2B5EF4-FFF2-40B4-BE49-F238E27FC236}">
                    <a16:creationId xmlns:a16="http://schemas.microsoft.com/office/drawing/2014/main" id="{DB1D86DD-0872-4FB1-A8B7-F92B8A80F67A}"/>
                  </a:ext>
                </a:extLst>
              </p:cNvPr>
              <p:cNvSpPr/>
              <p:nvPr/>
            </p:nvSpPr>
            <p:spPr>
              <a:xfrm>
                <a:off x="3500604" y="3397417"/>
                <a:ext cx="781148" cy="767272"/>
              </a:xfrm>
              <a:custGeom>
                <a:avLst/>
                <a:gdLst>
                  <a:gd name="connsiteX0" fmla="*/ 543464 w 1086928"/>
                  <a:gd name="connsiteY0" fmla="*/ 0 h 1000664"/>
                  <a:gd name="connsiteX1" fmla="*/ 0 w 1086928"/>
                  <a:gd name="connsiteY1" fmla="*/ 276045 h 1000664"/>
                  <a:gd name="connsiteX2" fmla="*/ 0 w 1086928"/>
                  <a:gd name="connsiteY2" fmla="*/ 862641 h 1000664"/>
                  <a:gd name="connsiteX3" fmla="*/ 362309 w 1086928"/>
                  <a:gd name="connsiteY3" fmla="*/ 974784 h 1000664"/>
                  <a:gd name="connsiteX4" fmla="*/ 923026 w 1086928"/>
                  <a:gd name="connsiteY4" fmla="*/ 1000664 h 1000664"/>
                  <a:gd name="connsiteX5" fmla="*/ 974785 w 1086928"/>
                  <a:gd name="connsiteY5" fmla="*/ 793630 h 1000664"/>
                  <a:gd name="connsiteX6" fmla="*/ 1017917 w 1086928"/>
                  <a:gd name="connsiteY6" fmla="*/ 621101 h 1000664"/>
                  <a:gd name="connsiteX7" fmla="*/ 1086928 w 1086928"/>
                  <a:gd name="connsiteY7" fmla="*/ 439947 h 1000664"/>
                  <a:gd name="connsiteX8" fmla="*/ 1069675 w 1086928"/>
                  <a:gd name="connsiteY8" fmla="*/ 224286 h 1000664"/>
                  <a:gd name="connsiteX9" fmla="*/ 974785 w 1086928"/>
                  <a:gd name="connsiteY9" fmla="*/ 181154 h 1000664"/>
                  <a:gd name="connsiteX10" fmla="*/ 491706 w 1086928"/>
                  <a:gd name="connsiteY10" fmla="*/ 189781 h 1000664"/>
                  <a:gd name="connsiteX11" fmla="*/ 543464 w 1086928"/>
                  <a:gd name="connsiteY11" fmla="*/ 0 h 1000664"/>
                  <a:gd name="connsiteX0" fmla="*/ 543464 w 1086928"/>
                  <a:gd name="connsiteY0" fmla="*/ 0 h 1000664"/>
                  <a:gd name="connsiteX1" fmla="*/ 0 w 1086928"/>
                  <a:gd name="connsiteY1" fmla="*/ 276045 h 1000664"/>
                  <a:gd name="connsiteX2" fmla="*/ 0 w 1086928"/>
                  <a:gd name="connsiteY2" fmla="*/ 862641 h 1000664"/>
                  <a:gd name="connsiteX3" fmla="*/ 362309 w 1086928"/>
                  <a:gd name="connsiteY3" fmla="*/ 974784 h 1000664"/>
                  <a:gd name="connsiteX4" fmla="*/ 923026 w 1086928"/>
                  <a:gd name="connsiteY4" fmla="*/ 1000664 h 1000664"/>
                  <a:gd name="connsiteX5" fmla="*/ 974785 w 1086928"/>
                  <a:gd name="connsiteY5" fmla="*/ 793630 h 1000664"/>
                  <a:gd name="connsiteX6" fmla="*/ 1017917 w 1086928"/>
                  <a:gd name="connsiteY6" fmla="*/ 621101 h 1000664"/>
                  <a:gd name="connsiteX7" fmla="*/ 1086928 w 1086928"/>
                  <a:gd name="connsiteY7" fmla="*/ 439947 h 1000664"/>
                  <a:gd name="connsiteX8" fmla="*/ 1069675 w 1086928"/>
                  <a:gd name="connsiteY8" fmla="*/ 224286 h 1000664"/>
                  <a:gd name="connsiteX9" fmla="*/ 974785 w 1086928"/>
                  <a:gd name="connsiteY9" fmla="*/ 181154 h 1000664"/>
                  <a:gd name="connsiteX10" fmla="*/ 491706 w 1086928"/>
                  <a:gd name="connsiteY10" fmla="*/ 189781 h 1000664"/>
                  <a:gd name="connsiteX11" fmla="*/ 543464 w 1086928"/>
                  <a:gd name="connsiteY11" fmla="*/ 0 h 1000664"/>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980502"/>
                  <a:gd name="connsiteX1" fmla="*/ 0 w 1086928"/>
                  <a:gd name="connsiteY1" fmla="*/ 267418 h 980502"/>
                  <a:gd name="connsiteX2" fmla="*/ 0 w 1086928"/>
                  <a:gd name="connsiteY2" fmla="*/ 854014 h 980502"/>
                  <a:gd name="connsiteX3" fmla="*/ 362309 w 1086928"/>
                  <a:gd name="connsiteY3" fmla="*/ 966157 h 980502"/>
                  <a:gd name="connsiteX4" fmla="*/ 934932 w 1086928"/>
                  <a:gd name="connsiteY4" fmla="*/ 946794 h 980502"/>
                  <a:gd name="connsiteX5" fmla="*/ 974785 w 1086928"/>
                  <a:gd name="connsiteY5" fmla="*/ 785003 h 980502"/>
                  <a:gd name="connsiteX6" fmla="*/ 1017917 w 1086928"/>
                  <a:gd name="connsiteY6" fmla="*/ 612474 h 980502"/>
                  <a:gd name="connsiteX7" fmla="*/ 1086928 w 1086928"/>
                  <a:gd name="connsiteY7" fmla="*/ 431320 h 980502"/>
                  <a:gd name="connsiteX8" fmla="*/ 1069675 w 1086928"/>
                  <a:gd name="connsiteY8" fmla="*/ 215659 h 980502"/>
                  <a:gd name="connsiteX9" fmla="*/ 974785 w 1086928"/>
                  <a:gd name="connsiteY9" fmla="*/ 172527 h 980502"/>
                  <a:gd name="connsiteX10" fmla="*/ 491706 w 1086928"/>
                  <a:gd name="connsiteY10" fmla="*/ 181154 h 980502"/>
                  <a:gd name="connsiteX11" fmla="*/ 595223 w 1086928"/>
                  <a:gd name="connsiteY11" fmla="*/ 0 h 980502"/>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74785 w 1086928"/>
                  <a:gd name="connsiteY5" fmla="*/ 785003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74785 w 1086928"/>
                  <a:gd name="connsiteY5" fmla="*/ 785003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81929 w 1086928"/>
                  <a:gd name="connsiteY5" fmla="*/ 820721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925407 w 1086928"/>
                  <a:gd name="connsiteY0" fmla="*/ 996801 h 1088241"/>
                  <a:gd name="connsiteX1" fmla="*/ 981929 w 1086928"/>
                  <a:gd name="connsiteY1" fmla="*/ 820721 h 1088241"/>
                  <a:gd name="connsiteX2" fmla="*/ 1017917 w 1086928"/>
                  <a:gd name="connsiteY2" fmla="*/ 612474 h 1088241"/>
                  <a:gd name="connsiteX3" fmla="*/ 1086928 w 1086928"/>
                  <a:gd name="connsiteY3" fmla="*/ 431320 h 1088241"/>
                  <a:gd name="connsiteX4" fmla="*/ 1069675 w 1086928"/>
                  <a:gd name="connsiteY4" fmla="*/ 215659 h 1088241"/>
                  <a:gd name="connsiteX5" fmla="*/ 974785 w 1086928"/>
                  <a:gd name="connsiteY5" fmla="*/ 172527 h 1088241"/>
                  <a:gd name="connsiteX6" fmla="*/ 491706 w 1086928"/>
                  <a:gd name="connsiteY6" fmla="*/ 181154 h 1088241"/>
                  <a:gd name="connsiteX7" fmla="*/ 595223 w 1086928"/>
                  <a:gd name="connsiteY7" fmla="*/ 0 h 1088241"/>
                  <a:gd name="connsiteX8" fmla="*/ 0 w 1086928"/>
                  <a:gd name="connsiteY8" fmla="*/ 267418 h 1088241"/>
                  <a:gd name="connsiteX9" fmla="*/ 0 w 1086928"/>
                  <a:gd name="connsiteY9" fmla="*/ 854014 h 1088241"/>
                  <a:gd name="connsiteX10" fmla="*/ 362309 w 1086928"/>
                  <a:gd name="connsiteY10" fmla="*/ 966157 h 1088241"/>
                  <a:gd name="connsiteX11" fmla="*/ 1016847 w 1086928"/>
                  <a:gd name="connsiteY11" fmla="*/ 1088241 h 1088241"/>
                  <a:gd name="connsiteX0" fmla="*/ 925407 w 1086928"/>
                  <a:gd name="connsiteY0" fmla="*/ 996801 h 1088241"/>
                  <a:gd name="connsiteX1" fmla="*/ 981929 w 1086928"/>
                  <a:gd name="connsiteY1" fmla="*/ 820721 h 1088241"/>
                  <a:gd name="connsiteX2" fmla="*/ 1017917 w 1086928"/>
                  <a:gd name="connsiteY2" fmla="*/ 612474 h 1088241"/>
                  <a:gd name="connsiteX3" fmla="*/ 1086928 w 1086928"/>
                  <a:gd name="connsiteY3" fmla="*/ 431320 h 1088241"/>
                  <a:gd name="connsiteX4" fmla="*/ 1069675 w 1086928"/>
                  <a:gd name="connsiteY4" fmla="*/ 215659 h 1088241"/>
                  <a:gd name="connsiteX5" fmla="*/ 974785 w 1086928"/>
                  <a:gd name="connsiteY5" fmla="*/ 172527 h 1088241"/>
                  <a:gd name="connsiteX6" fmla="*/ 491706 w 1086928"/>
                  <a:gd name="connsiteY6" fmla="*/ 181154 h 1088241"/>
                  <a:gd name="connsiteX7" fmla="*/ 595223 w 1086928"/>
                  <a:gd name="connsiteY7" fmla="*/ 0 h 1088241"/>
                  <a:gd name="connsiteX8" fmla="*/ 0 w 1086928"/>
                  <a:gd name="connsiteY8" fmla="*/ 267418 h 1088241"/>
                  <a:gd name="connsiteX9" fmla="*/ 0 w 1086928"/>
                  <a:gd name="connsiteY9" fmla="*/ 854014 h 1088241"/>
                  <a:gd name="connsiteX10" fmla="*/ 362309 w 1086928"/>
                  <a:gd name="connsiteY10" fmla="*/ 966157 h 1088241"/>
                  <a:gd name="connsiteX11" fmla="*/ 1016847 w 1086928"/>
                  <a:gd name="connsiteY11" fmla="*/ 1088241 h 108824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11" fmla="*/ 925407 w 1086928"/>
                  <a:gd name="connsiteY11" fmla="*/ 996801 h 996801"/>
                  <a:gd name="connsiteX0" fmla="*/ 925407 w 1086928"/>
                  <a:gd name="connsiteY0" fmla="*/ 996801 h 1038224"/>
                  <a:gd name="connsiteX1" fmla="*/ 981929 w 1086928"/>
                  <a:gd name="connsiteY1" fmla="*/ 820721 h 1038224"/>
                  <a:gd name="connsiteX2" fmla="*/ 1017917 w 1086928"/>
                  <a:gd name="connsiteY2" fmla="*/ 612474 h 1038224"/>
                  <a:gd name="connsiteX3" fmla="*/ 1086928 w 1086928"/>
                  <a:gd name="connsiteY3" fmla="*/ 431320 h 1038224"/>
                  <a:gd name="connsiteX4" fmla="*/ 1069675 w 1086928"/>
                  <a:gd name="connsiteY4" fmla="*/ 215659 h 1038224"/>
                  <a:gd name="connsiteX5" fmla="*/ 974785 w 1086928"/>
                  <a:gd name="connsiteY5" fmla="*/ 172527 h 1038224"/>
                  <a:gd name="connsiteX6" fmla="*/ 491706 w 1086928"/>
                  <a:gd name="connsiteY6" fmla="*/ 181154 h 1038224"/>
                  <a:gd name="connsiteX7" fmla="*/ 595223 w 1086928"/>
                  <a:gd name="connsiteY7" fmla="*/ 0 h 1038224"/>
                  <a:gd name="connsiteX8" fmla="*/ 0 w 1086928"/>
                  <a:gd name="connsiteY8" fmla="*/ 267418 h 1038224"/>
                  <a:gd name="connsiteX9" fmla="*/ 0 w 1086928"/>
                  <a:gd name="connsiteY9" fmla="*/ 854014 h 1038224"/>
                  <a:gd name="connsiteX10" fmla="*/ 362309 w 1086928"/>
                  <a:gd name="connsiteY10" fmla="*/ 966157 h 1038224"/>
                  <a:gd name="connsiteX11" fmla="*/ 743220 w 1086928"/>
                  <a:gd name="connsiteY11" fmla="*/ 1038224 h 1038224"/>
                  <a:gd name="connsiteX12" fmla="*/ 925407 w 1086928"/>
                  <a:gd name="connsiteY12" fmla="*/ 996801 h 1038224"/>
                  <a:gd name="connsiteX0" fmla="*/ 925407 w 1086928"/>
                  <a:gd name="connsiteY0" fmla="*/ 996801 h 1038224"/>
                  <a:gd name="connsiteX1" fmla="*/ 981929 w 1086928"/>
                  <a:gd name="connsiteY1" fmla="*/ 820721 h 1038224"/>
                  <a:gd name="connsiteX2" fmla="*/ 1017917 w 1086928"/>
                  <a:gd name="connsiteY2" fmla="*/ 612474 h 1038224"/>
                  <a:gd name="connsiteX3" fmla="*/ 1086928 w 1086928"/>
                  <a:gd name="connsiteY3" fmla="*/ 431320 h 1038224"/>
                  <a:gd name="connsiteX4" fmla="*/ 1069675 w 1086928"/>
                  <a:gd name="connsiteY4" fmla="*/ 215659 h 1038224"/>
                  <a:gd name="connsiteX5" fmla="*/ 974785 w 1086928"/>
                  <a:gd name="connsiteY5" fmla="*/ 172527 h 1038224"/>
                  <a:gd name="connsiteX6" fmla="*/ 491706 w 1086928"/>
                  <a:gd name="connsiteY6" fmla="*/ 181154 h 1038224"/>
                  <a:gd name="connsiteX7" fmla="*/ 595223 w 1086928"/>
                  <a:gd name="connsiteY7" fmla="*/ 0 h 1038224"/>
                  <a:gd name="connsiteX8" fmla="*/ 0 w 1086928"/>
                  <a:gd name="connsiteY8" fmla="*/ 267418 h 1038224"/>
                  <a:gd name="connsiteX9" fmla="*/ 0 w 1086928"/>
                  <a:gd name="connsiteY9" fmla="*/ 854014 h 1038224"/>
                  <a:gd name="connsiteX10" fmla="*/ 362309 w 1086928"/>
                  <a:gd name="connsiteY10" fmla="*/ 966157 h 1038224"/>
                  <a:gd name="connsiteX11" fmla="*/ 743220 w 1086928"/>
                  <a:gd name="connsiteY11" fmla="*/ 1038224 h 1038224"/>
                  <a:gd name="connsiteX12" fmla="*/ 925407 w 1086928"/>
                  <a:gd name="connsiteY12" fmla="*/ 996801 h 1038224"/>
                  <a:gd name="connsiteX0" fmla="*/ 925407 w 1086928"/>
                  <a:gd name="connsiteY0" fmla="*/ 996801 h 1005589"/>
                  <a:gd name="connsiteX1" fmla="*/ 981929 w 1086928"/>
                  <a:gd name="connsiteY1" fmla="*/ 820721 h 1005589"/>
                  <a:gd name="connsiteX2" fmla="*/ 1017917 w 1086928"/>
                  <a:gd name="connsiteY2" fmla="*/ 612474 h 1005589"/>
                  <a:gd name="connsiteX3" fmla="*/ 1086928 w 1086928"/>
                  <a:gd name="connsiteY3" fmla="*/ 431320 h 1005589"/>
                  <a:gd name="connsiteX4" fmla="*/ 1069675 w 1086928"/>
                  <a:gd name="connsiteY4" fmla="*/ 215659 h 1005589"/>
                  <a:gd name="connsiteX5" fmla="*/ 974785 w 1086928"/>
                  <a:gd name="connsiteY5" fmla="*/ 172527 h 1005589"/>
                  <a:gd name="connsiteX6" fmla="*/ 491706 w 1086928"/>
                  <a:gd name="connsiteY6" fmla="*/ 181154 h 1005589"/>
                  <a:gd name="connsiteX7" fmla="*/ 595223 w 1086928"/>
                  <a:gd name="connsiteY7" fmla="*/ 0 h 1005589"/>
                  <a:gd name="connsiteX8" fmla="*/ 0 w 1086928"/>
                  <a:gd name="connsiteY8" fmla="*/ 267418 h 1005589"/>
                  <a:gd name="connsiteX9" fmla="*/ 0 w 1086928"/>
                  <a:gd name="connsiteY9" fmla="*/ 854014 h 1005589"/>
                  <a:gd name="connsiteX10" fmla="*/ 362309 w 1086928"/>
                  <a:gd name="connsiteY10" fmla="*/ 966157 h 1005589"/>
                  <a:gd name="connsiteX11" fmla="*/ 925407 w 1086928"/>
                  <a:gd name="connsiteY11" fmla="*/ 996801 h 1005589"/>
                  <a:gd name="connsiteX0" fmla="*/ 925407 w 1086928"/>
                  <a:gd name="connsiteY0" fmla="*/ 996801 h 1013821"/>
                  <a:gd name="connsiteX1" fmla="*/ 981929 w 1086928"/>
                  <a:gd name="connsiteY1" fmla="*/ 820721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81929 w 1086928"/>
                  <a:gd name="connsiteY1" fmla="*/ 820721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91454 w 1086928"/>
                  <a:gd name="connsiteY1" fmla="*/ 823103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91454 w 1086928"/>
                  <a:gd name="connsiteY1" fmla="*/ 823103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12" fmla="*/ 991454 w 1086928"/>
                  <a:gd name="connsiteY12"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12" fmla="*/ 991454 w 1086928"/>
                  <a:gd name="connsiteY12"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27442 w 1086928"/>
                  <a:gd name="connsiteY1" fmla="*/ 638668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27442 w 1086928"/>
                  <a:gd name="connsiteY1" fmla="*/ 638668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69675"/>
                  <a:gd name="connsiteY0" fmla="*/ 825484 h 1013821"/>
                  <a:gd name="connsiteX1" fmla="*/ 1027442 w 1069675"/>
                  <a:gd name="connsiteY1" fmla="*/ 638668 h 1013821"/>
                  <a:gd name="connsiteX2" fmla="*/ 1051209 w 1069675"/>
                  <a:gd name="connsiteY2" fmla="*/ 447988 h 1013821"/>
                  <a:gd name="connsiteX3" fmla="*/ 1069675 w 1069675"/>
                  <a:gd name="connsiteY3" fmla="*/ 215659 h 1013821"/>
                  <a:gd name="connsiteX4" fmla="*/ 974785 w 1069675"/>
                  <a:gd name="connsiteY4" fmla="*/ 172527 h 1013821"/>
                  <a:gd name="connsiteX5" fmla="*/ 491706 w 1069675"/>
                  <a:gd name="connsiteY5" fmla="*/ 181154 h 1013821"/>
                  <a:gd name="connsiteX6" fmla="*/ 595223 w 1069675"/>
                  <a:gd name="connsiteY6" fmla="*/ 0 h 1013821"/>
                  <a:gd name="connsiteX7" fmla="*/ 0 w 1069675"/>
                  <a:gd name="connsiteY7" fmla="*/ 267418 h 1013821"/>
                  <a:gd name="connsiteX8" fmla="*/ 0 w 1069675"/>
                  <a:gd name="connsiteY8" fmla="*/ 854014 h 1013821"/>
                  <a:gd name="connsiteX9" fmla="*/ 362309 w 1069675"/>
                  <a:gd name="connsiteY9" fmla="*/ 966157 h 1013821"/>
                  <a:gd name="connsiteX10" fmla="*/ 925407 w 1069675"/>
                  <a:gd name="connsiteY10" fmla="*/ 996801 h 1013821"/>
                  <a:gd name="connsiteX11" fmla="*/ 977167 w 1069675"/>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53006 w 1083772"/>
                  <a:gd name="connsiteY3" fmla="*/ 182321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107851"/>
                  <a:gd name="connsiteY0" fmla="*/ 825484 h 1013821"/>
                  <a:gd name="connsiteX1" fmla="*/ 1027442 w 1107851"/>
                  <a:gd name="connsiteY1" fmla="*/ 638668 h 1013821"/>
                  <a:gd name="connsiteX2" fmla="*/ 1051209 w 1107851"/>
                  <a:gd name="connsiteY2" fmla="*/ 447988 h 1013821"/>
                  <a:gd name="connsiteX3" fmla="*/ 1053006 w 1107851"/>
                  <a:gd name="connsiteY3" fmla="*/ 182321 h 1013821"/>
                  <a:gd name="connsiteX4" fmla="*/ 974785 w 1107851"/>
                  <a:gd name="connsiteY4" fmla="*/ 172527 h 1013821"/>
                  <a:gd name="connsiteX5" fmla="*/ 491706 w 1107851"/>
                  <a:gd name="connsiteY5" fmla="*/ 181154 h 1013821"/>
                  <a:gd name="connsiteX6" fmla="*/ 595223 w 1107851"/>
                  <a:gd name="connsiteY6" fmla="*/ 0 h 1013821"/>
                  <a:gd name="connsiteX7" fmla="*/ 0 w 1107851"/>
                  <a:gd name="connsiteY7" fmla="*/ 267418 h 1013821"/>
                  <a:gd name="connsiteX8" fmla="*/ 0 w 1107851"/>
                  <a:gd name="connsiteY8" fmla="*/ 854014 h 1013821"/>
                  <a:gd name="connsiteX9" fmla="*/ 362309 w 1107851"/>
                  <a:gd name="connsiteY9" fmla="*/ 966157 h 1013821"/>
                  <a:gd name="connsiteX10" fmla="*/ 925407 w 1107851"/>
                  <a:gd name="connsiteY10" fmla="*/ 996801 h 1013821"/>
                  <a:gd name="connsiteX11" fmla="*/ 977167 w 1107851"/>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86692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86692 w 1109996"/>
                  <a:gd name="connsiteY11" fmla="*/ 825484 h 1013821"/>
                  <a:gd name="connsiteX0" fmla="*/ 986692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86692 w 1109996"/>
                  <a:gd name="connsiteY11" fmla="*/ 825484 h 1013821"/>
                  <a:gd name="connsiteX0" fmla="*/ 986692 w 1109996"/>
                  <a:gd name="connsiteY0" fmla="*/ 825484 h 996152"/>
                  <a:gd name="connsiteX1" fmla="*/ 1027442 w 1109996"/>
                  <a:gd name="connsiteY1" fmla="*/ 638668 h 996152"/>
                  <a:gd name="connsiteX2" fmla="*/ 1055972 w 1109996"/>
                  <a:gd name="connsiteY2" fmla="*/ 407507 h 996152"/>
                  <a:gd name="connsiteX3" fmla="*/ 1053006 w 1109996"/>
                  <a:gd name="connsiteY3" fmla="*/ 182321 h 996152"/>
                  <a:gd name="connsiteX4" fmla="*/ 974785 w 1109996"/>
                  <a:gd name="connsiteY4" fmla="*/ 172527 h 996152"/>
                  <a:gd name="connsiteX5" fmla="*/ 491706 w 1109996"/>
                  <a:gd name="connsiteY5" fmla="*/ 181154 h 996152"/>
                  <a:gd name="connsiteX6" fmla="*/ 595223 w 1109996"/>
                  <a:gd name="connsiteY6" fmla="*/ 0 h 996152"/>
                  <a:gd name="connsiteX7" fmla="*/ 0 w 1109996"/>
                  <a:gd name="connsiteY7" fmla="*/ 267418 h 996152"/>
                  <a:gd name="connsiteX8" fmla="*/ 0 w 1109996"/>
                  <a:gd name="connsiteY8" fmla="*/ 854014 h 996152"/>
                  <a:gd name="connsiteX9" fmla="*/ 362309 w 1109996"/>
                  <a:gd name="connsiteY9" fmla="*/ 966157 h 996152"/>
                  <a:gd name="connsiteX10" fmla="*/ 880164 w 1109996"/>
                  <a:gd name="connsiteY10" fmla="*/ 972989 h 996152"/>
                  <a:gd name="connsiteX11" fmla="*/ 986692 w 1109996"/>
                  <a:gd name="connsiteY11" fmla="*/ 825484 h 996152"/>
                  <a:gd name="connsiteX0" fmla="*/ 986692 w 1109996"/>
                  <a:gd name="connsiteY0" fmla="*/ 825484 h 996152"/>
                  <a:gd name="connsiteX1" fmla="*/ 1027442 w 1109996"/>
                  <a:gd name="connsiteY1" fmla="*/ 638668 h 996152"/>
                  <a:gd name="connsiteX2" fmla="*/ 1055972 w 1109996"/>
                  <a:gd name="connsiteY2" fmla="*/ 407507 h 996152"/>
                  <a:gd name="connsiteX3" fmla="*/ 1053006 w 1109996"/>
                  <a:gd name="connsiteY3" fmla="*/ 182321 h 996152"/>
                  <a:gd name="connsiteX4" fmla="*/ 974785 w 1109996"/>
                  <a:gd name="connsiteY4" fmla="*/ 172527 h 996152"/>
                  <a:gd name="connsiteX5" fmla="*/ 491706 w 1109996"/>
                  <a:gd name="connsiteY5" fmla="*/ 181154 h 996152"/>
                  <a:gd name="connsiteX6" fmla="*/ 595223 w 1109996"/>
                  <a:gd name="connsiteY6" fmla="*/ 0 h 996152"/>
                  <a:gd name="connsiteX7" fmla="*/ 0 w 1109996"/>
                  <a:gd name="connsiteY7" fmla="*/ 267418 h 996152"/>
                  <a:gd name="connsiteX8" fmla="*/ 0 w 1109996"/>
                  <a:gd name="connsiteY8" fmla="*/ 854014 h 996152"/>
                  <a:gd name="connsiteX9" fmla="*/ 362309 w 1109996"/>
                  <a:gd name="connsiteY9" fmla="*/ 966157 h 996152"/>
                  <a:gd name="connsiteX10" fmla="*/ 880164 w 1109996"/>
                  <a:gd name="connsiteY10" fmla="*/ 972989 h 996152"/>
                  <a:gd name="connsiteX11" fmla="*/ 986692 w 1109996"/>
                  <a:gd name="connsiteY11" fmla="*/ 825484 h 996152"/>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95044"/>
                  <a:gd name="connsiteX1" fmla="*/ 1027442 w 1109996"/>
                  <a:gd name="connsiteY1" fmla="*/ 638668 h 995044"/>
                  <a:gd name="connsiteX2" fmla="*/ 1055972 w 1109996"/>
                  <a:gd name="connsiteY2" fmla="*/ 407507 h 995044"/>
                  <a:gd name="connsiteX3" fmla="*/ 1053006 w 1109996"/>
                  <a:gd name="connsiteY3" fmla="*/ 182321 h 995044"/>
                  <a:gd name="connsiteX4" fmla="*/ 974785 w 1109996"/>
                  <a:gd name="connsiteY4" fmla="*/ 172527 h 995044"/>
                  <a:gd name="connsiteX5" fmla="*/ 491706 w 1109996"/>
                  <a:gd name="connsiteY5" fmla="*/ 181154 h 995044"/>
                  <a:gd name="connsiteX6" fmla="*/ 595223 w 1109996"/>
                  <a:gd name="connsiteY6" fmla="*/ 0 h 995044"/>
                  <a:gd name="connsiteX7" fmla="*/ 0 w 1109996"/>
                  <a:gd name="connsiteY7" fmla="*/ 267418 h 995044"/>
                  <a:gd name="connsiteX8" fmla="*/ 0 w 1109996"/>
                  <a:gd name="connsiteY8" fmla="*/ 854014 h 995044"/>
                  <a:gd name="connsiteX9" fmla="*/ 362309 w 1109996"/>
                  <a:gd name="connsiteY9" fmla="*/ 966157 h 995044"/>
                  <a:gd name="connsiteX10" fmla="*/ 884927 w 1109996"/>
                  <a:gd name="connsiteY10" fmla="*/ 984895 h 995044"/>
                  <a:gd name="connsiteX11" fmla="*/ 986692 w 1109996"/>
                  <a:gd name="connsiteY11" fmla="*/ 825484 h 995044"/>
                  <a:gd name="connsiteX0" fmla="*/ 986692 w 1109996"/>
                  <a:gd name="connsiteY0" fmla="*/ 825484 h 995044"/>
                  <a:gd name="connsiteX1" fmla="*/ 1027442 w 1109996"/>
                  <a:gd name="connsiteY1" fmla="*/ 638668 h 995044"/>
                  <a:gd name="connsiteX2" fmla="*/ 1055972 w 1109996"/>
                  <a:gd name="connsiteY2" fmla="*/ 407507 h 995044"/>
                  <a:gd name="connsiteX3" fmla="*/ 1053006 w 1109996"/>
                  <a:gd name="connsiteY3" fmla="*/ 182321 h 995044"/>
                  <a:gd name="connsiteX4" fmla="*/ 974785 w 1109996"/>
                  <a:gd name="connsiteY4" fmla="*/ 172527 h 995044"/>
                  <a:gd name="connsiteX5" fmla="*/ 491706 w 1109996"/>
                  <a:gd name="connsiteY5" fmla="*/ 181154 h 995044"/>
                  <a:gd name="connsiteX6" fmla="*/ 595223 w 1109996"/>
                  <a:gd name="connsiteY6" fmla="*/ 0 h 995044"/>
                  <a:gd name="connsiteX7" fmla="*/ 0 w 1109996"/>
                  <a:gd name="connsiteY7" fmla="*/ 267418 h 995044"/>
                  <a:gd name="connsiteX8" fmla="*/ 0 w 1109996"/>
                  <a:gd name="connsiteY8" fmla="*/ 854014 h 995044"/>
                  <a:gd name="connsiteX9" fmla="*/ 362309 w 1109996"/>
                  <a:gd name="connsiteY9" fmla="*/ 966157 h 995044"/>
                  <a:gd name="connsiteX10" fmla="*/ 884927 w 1109996"/>
                  <a:gd name="connsiteY10" fmla="*/ 984895 h 995044"/>
                  <a:gd name="connsiteX11" fmla="*/ 986692 w 1109996"/>
                  <a:gd name="connsiteY11" fmla="*/ 825484 h 995044"/>
                  <a:gd name="connsiteX0" fmla="*/ 986692 w 1109996"/>
                  <a:gd name="connsiteY0" fmla="*/ 825484 h 988698"/>
                  <a:gd name="connsiteX1" fmla="*/ 1027442 w 1109996"/>
                  <a:gd name="connsiteY1" fmla="*/ 638668 h 988698"/>
                  <a:gd name="connsiteX2" fmla="*/ 1055972 w 1109996"/>
                  <a:gd name="connsiteY2" fmla="*/ 407507 h 988698"/>
                  <a:gd name="connsiteX3" fmla="*/ 1053006 w 1109996"/>
                  <a:gd name="connsiteY3" fmla="*/ 182321 h 988698"/>
                  <a:gd name="connsiteX4" fmla="*/ 974785 w 1109996"/>
                  <a:gd name="connsiteY4" fmla="*/ 172527 h 988698"/>
                  <a:gd name="connsiteX5" fmla="*/ 491706 w 1109996"/>
                  <a:gd name="connsiteY5" fmla="*/ 181154 h 988698"/>
                  <a:gd name="connsiteX6" fmla="*/ 595223 w 1109996"/>
                  <a:gd name="connsiteY6" fmla="*/ 0 h 988698"/>
                  <a:gd name="connsiteX7" fmla="*/ 0 w 1109996"/>
                  <a:gd name="connsiteY7" fmla="*/ 267418 h 988698"/>
                  <a:gd name="connsiteX8" fmla="*/ 0 w 1109996"/>
                  <a:gd name="connsiteY8" fmla="*/ 854014 h 988698"/>
                  <a:gd name="connsiteX9" fmla="*/ 362309 w 1109996"/>
                  <a:gd name="connsiteY9" fmla="*/ 966157 h 988698"/>
                  <a:gd name="connsiteX10" fmla="*/ 884927 w 1109996"/>
                  <a:gd name="connsiteY10" fmla="*/ 984895 h 988698"/>
                  <a:gd name="connsiteX11" fmla="*/ 986692 w 1109996"/>
                  <a:gd name="connsiteY11" fmla="*/ 825484 h 988698"/>
                  <a:gd name="connsiteX0" fmla="*/ 986692 w 1109996"/>
                  <a:gd name="connsiteY0" fmla="*/ 825484 h 988698"/>
                  <a:gd name="connsiteX1" fmla="*/ 1027442 w 1109996"/>
                  <a:gd name="connsiteY1" fmla="*/ 638668 h 988698"/>
                  <a:gd name="connsiteX2" fmla="*/ 1055972 w 1109996"/>
                  <a:gd name="connsiteY2" fmla="*/ 407507 h 988698"/>
                  <a:gd name="connsiteX3" fmla="*/ 1053006 w 1109996"/>
                  <a:gd name="connsiteY3" fmla="*/ 182321 h 988698"/>
                  <a:gd name="connsiteX4" fmla="*/ 974785 w 1109996"/>
                  <a:gd name="connsiteY4" fmla="*/ 172527 h 988698"/>
                  <a:gd name="connsiteX5" fmla="*/ 491706 w 1109996"/>
                  <a:gd name="connsiteY5" fmla="*/ 181154 h 988698"/>
                  <a:gd name="connsiteX6" fmla="*/ 595223 w 1109996"/>
                  <a:gd name="connsiteY6" fmla="*/ 0 h 988698"/>
                  <a:gd name="connsiteX7" fmla="*/ 0 w 1109996"/>
                  <a:gd name="connsiteY7" fmla="*/ 267418 h 988698"/>
                  <a:gd name="connsiteX8" fmla="*/ 0 w 1109996"/>
                  <a:gd name="connsiteY8" fmla="*/ 854014 h 988698"/>
                  <a:gd name="connsiteX9" fmla="*/ 362309 w 1109996"/>
                  <a:gd name="connsiteY9" fmla="*/ 966157 h 988698"/>
                  <a:gd name="connsiteX10" fmla="*/ 884927 w 1109996"/>
                  <a:gd name="connsiteY10" fmla="*/ 984895 h 988698"/>
                  <a:gd name="connsiteX11" fmla="*/ 986692 w 1109996"/>
                  <a:gd name="connsiteY11" fmla="*/ 825484 h 988698"/>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491706 w 1109996"/>
                  <a:gd name="connsiteY5" fmla="*/ 137941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0584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0584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996" h="942755">
                    <a:moveTo>
                      <a:pt x="986692" y="779541"/>
                    </a:moveTo>
                    <a:cubicBezTo>
                      <a:pt x="1020437" y="749688"/>
                      <a:pt x="1117840" y="705004"/>
                      <a:pt x="1027442" y="592725"/>
                    </a:cubicBezTo>
                    <a:cubicBezTo>
                      <a:pt x="1094896" y="559327"/>
                      <a:pt x="1129012" y="425918"/>
                      <a:pt x="1055972" y="361564"/>
                    </a:cubicBezTo>
                    <a:cubicBezTo>
                      <a:pt x="1119277" y="300790"/>
                      <a:pt x="1137338" y="211439"/>
                      <a:pt x="1053006" y="136378"/>
                    </a:cubicBezTo>
                    <a:cubicBezTo>
                      <a:pt x="1003120" y="125969"/>
                      <a:pt x="1000859" y="129849"/>
                      <a:pt x="974785" y="126584"/>
                    </a:cubicBezTo>
                    <a:cubicBezTo>
                      <a:pt x="855720" y="122614"/>
                      <a:pt x="705087" y="124105"/>
                      <a:pt x="570238" y="122865"/>
                    </a:cubicBezTo>
                    <a:cubicBezTo>
                      <a:pt x="566862" y="73399"/>
                      <a:pt x="578688" y="74034"/>
                      <a:pt x="540584" y="0"/>
                    </a:cubicBezTo>
                    <a:cubicBezTo>
                      <a:pt x="221406" y="48883"/>
                      <a:pt x="181155" y="129460"/>
                      <a:pt x="0" y="221475"/>
                    </a:cubicBezTo>
                    <a:lnTo>
                      <a:pt x="0" y="808071"/>
                    </a:lnTo>
                    <a:cubicBezTo>
                      <a:pt x="69011" y="810946"/>
                      <a:pt x="189780" y="900086"/>
                      <a:pt x="362309" y="920214"/>
                    </a:cubicBezTo>
                    <a:cubicBezTo>
                      <a:pt x="516544" y="944012"/>
                      <a:pt x="753082" y="946522"/>
                      <a:pt x="884927" y="938952"/>
                    </a:cubicBezTo>
                    <a:cubicBezTo>
                      <a:pt x="1065985" y="934556"/>
                      <a:pt x="1049459" y="820975"/>
                      <a:pt x="986692" y="77954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1">
                <a:extLst>
                  <a:ext uri="{FF2B5EF4-FFF2-40B4-BE49-F238E27FC236}">
                    <a16:creationId xmlns:a16="http://schemas.microsoft.com/office/drawing/2014/main" id="{970D3EB5-6D19-4AA7-97B2-CE2D0301C757}"/>
                  </a:ext>
                </a:extLst>
              </p:cNvPr>
              <p:cNvSpPr/>
              <p:nvPr/>
            </p:nvSpPr>
            <p:spPr>
              <a:xfrm>
                <a:off x="2181528" y="3533421"/>
                <a:ext cx="1072717" cy="631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3" name="Rectangle 12">
                <a:extLst>
                  <a:ext uri="{FF2B5EF4-FFF2-40B4-BE49-F238E27FC236}">
                    <a16:creationId xmlns:a16="http://schemas.microsoft.com/office/drawing/2014/main" id="{A692E80B-8CB0-4CD9-9CC3-EBCCCCD5C82D}"/>
                  </a:ext>
                </a:extLst>
              </p:cNvPr>
              <p:cNvSpPr/>
              <p:nvPr/>
            </p:nvSpPr>
            <p:spPr>
              <a:xfrm>
                <a:off x="3254243" y="3562478"/>
                <a:ext cx="246361"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Oval 13">
                <a:extLst>
                  <a:ext uri="{FF2B5EF4-FFF2-40B4-BE49-F238E27FC236}">
                    <a16:creationId xmlns:a16="http://schemas.microsoft.com/office/drawing/2014/main" id="{A90165A2-C510-433E-A97B-5EC3499981D7}"/>
                  </a:ext>
                </a:extLst>
              </p:cNvPr>
              <p:cNvSpPr/>
              <p:nvPr/>
            </p:nvSpPr>
            <p:spPr>
              <a:xfrm>
                <a:off x="3314041" y="3928164"/>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grpSp>
        <p:nvGrpSpPr>
          <p:cNvPr id="15" name="Group 14">
            <a:extLst>
              <a:ext uri="{FF2B5EF4-FFF2-40B4-BE49-F238E27FC236}">
                <a16:creationId xmlns:a16="http://schemas.microsoft.com/office/drawing/2014/main" id="{C79E2A07-6F9C-4917-BBC9-ECBA8FBE5B87}"/>
              </a:ext>
            </a:extLst>
          </p:cNvPr>
          <p:cNvGrpSpPr/>
          <p:nvPr/>
        </p:nvGrpSpPr>
        <p:grpSpPr>
          <a:xfrm>
            <a:off x="3215054" y="4089970"/>
            <a:ext cx="2928145" cy="735499"/>
            <a:chOff x="2499805" y="4719592"/>
            <a:chExt cx="2694742" cy="677103"/>
          </a:xfrm>
        </p:grpSpPr>
        <p:sp>
          <p:nvSpPr>
            <p:cNvPr id="16" name="Freeform 3">
              <a:extLst>
                <a:ext uri="{FF2B5EF4-FFF2-40B4-BE49-F238E27FC236}">
                  <a16:creationId xmlns:a16="http://schemas.microsoft.com/office/drawing/2014/main" id="{B0980BFE-9FD4-40DC-9CE1-0A5B6EF9D046}"/>
                </a:ext>
              </a:extLst>
            </p:cNvPr>
            <p:cNvSpPr/>
            <p:nvPr/>
          </p:nvSpPr>
          <p:spPr>
            <a:xfrm flipH="1">
              <a:off x="3322830" y="4719592"/>
              <a:ext cx="1871717" cy="630148"/>
            </a:xfrm>
            <a:custGeom>
              <a:avLst/>
              <a:gdLst>
                <a:gd name="connsiteX0" fmla="*/ 5029200 w 5029200"/>
                <a:gd name="connsiteY0" fmla="*/ 666750 h 1752600"/>
                <a:gd name="connsiteX1" fmla="*/ 4848225 w 5029200"/>
                <a:gd name="connsiteY1" fmla="*/ 1752600 h 1752600"/>
                <a:gd name="connsiteX2" fmla="*/ 2238375 w 5029200"/>
                <a:gd name="connsiteY2" fmla="*/ 1219200 h 1752600"/>
                <a:gd name="connsiteX3" fmla="*/ 1914525 w 5029200"/>
                <a:gd name="connsiteY3" fmla="*/ 1085850 h 1752600"/>
                <a:gd name="connsiteX4" fmla="*/ 200025 w 5029200"/>
                <a:gd name="connsiteY4" fmla="*/ 723900 h 1752600"/>
                <a:gd name="connsiteX5" fmla="*/ 323850 w 5029200"/>
                <a:gd name="connsiteY5" fmla="*/ 533400 h 1752600"/>
                <a:gd name="connsiteX6" fmla="*/ 0 w 5029200"/>
                <a:gd name="connsiteY6" fmla="*/ 485775 h 1752600"/>
                <a:gd name="connsiteX7" fmla="*/ 590550 w 5029200"/>
                <a:gd name="connsiteY7" fmla="*/ 266700 h 1752600"/>
                <a:gd name="connsiteX8" fmla="*/ 1495425 w 5029200"/>
                <a:gd name="connsiteY8" fmla="*/ 504825 h 1752600"/>
                <a:gd name="connsiteX9" fmla="*/ 2257425 w 5029200"/>
                <a:gd name="connsiteY9" fmla="*/ 409575 h 1752600"/>
                <a:gd name="connsiteX10" fmla="*/ 2171700 w 5029200"/>
                <a:gd name="connsiteY10" fmla="*/ 409575 h 1752600"/>
                <a:gd name="connsiteX11" fmla="*/ 1476375 w 5029200"/>
                <a:gd name="connsiteY11" fmla="*/ 361950 h 1752600"/>
                <a:gd name="connsiteX12" fmla="*/ 1362075 w 5029200"/>
                <a:gd name="connsiteY12" fmla="*/ 85725 h 1752600"/>
                <a:gd name="connsiteX13" fmla="*/ 2333625 w 5029200"/>
                <a:gd name="connsiteY13" fmla="*/ 0 h 1752600"/>
                <a:gd name="connsiteX14" fmla="*/ 3724275 w 5029200"/>
                <a:gd name="connsiteY14" fmla="*/ 66675 h 1752600"/>
                <a:gd name="connsiteX15" fmla="*/ 5029200 w 5029200"/>
                <a:gd name="connsiteY15" fmla="*/ 666750 h 1752600"/>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24275 w 5077377"/>
                <a:gd name="connsiteY14" fmla="*/ 66675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24275 w 5077377"/>
                <a:gd name="connsiteY14" fmla="*/ 66675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24275 w 5077377"/>
                <a:gd name="connsiteY14" fmla="*/ 66675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00421 w 5077377"/>
                <a:gd name="connsiteY14" fmla="*/ 82578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00421 w 5077377"/>
                <a:gd name="connsiteY14" fmla="*/ 82578 h 1763901"/>
                <a:gd name="connsiteX15" fmla="*/ 4973541 w 5077377"/>
                <a:gd name="connsiteY15" fmla="*/ 694580 h 1763901"/>
                <a:gd name="connsiteX0" fmla="*/ 4973541 w 5077377"/>
                <a:gd name="connsiteY0" fmla="*/ 775793 h 1845114"/>
                <a:gd name="connsiteX1" fmla="*/ 4848225 w 5077377"/>
                <a:gd name="connsiteY1" fmla="*/ 1833813 h 1845114"/>
                <a:gd name="connsiteX2" fmla="*/ 2238375 w 5077377"/>
                <a:gd name="connsiteY2" fmla="*/ 1300413 h 1845114"/>
                <a:gd name="connsiteX3" fmla="*/ 1914525 w 5077377"/>
                <a:gd name="connsiteY3" fmla="*/ 1167063 h 1845114"/>
                <a:gd name="connsiteX4" fmla="*/ 200025 w 5077377"/>
                <a:gd name="connsiteY4" fmla="*/ 805113 h 1845114"/>
                <a:gd name="connsiteX5" fmla="*/ 323850 w 5077377"/>
                <a:gd name="connsiteY5" fmla="*/ 614613 h 1845114"/>
                <a:gd name="connsiteX6" fmla="*/ 0 w 5077377"/>
                <a:gd name="connsiteY6" fmla="*/ 566988 h 1845114"/>
                <a:gd name="connsiteX7" fmla="*/ 590550 w 5077377"/>
                <a:gd name="connsiteY7" fmla="*/ 347913 h 1845114"/>
                <a:gd name="connsiteX8" fmla="*/ 1495425 w 5077377"/>
                <a:gd name="connsiteY8" fmla="*/ 586038 h 1845114"/>
                <a:gd name="connsiteX9" fmla="*/ 2257425 w 5077377"/>
                <a:gd name="connsiteY9" fmla="*/ 490788 h 1845114"/>
                <a:gd name="connsiteX10" fmla="*/ 2171700 w 5077377"/>
                <a:gd name="connsiteY10" fmla="*/ 490788 h 1845114"/>
                <a:gd name="connsiteX11" fmla="*/ 1476375 w 5077377"/>
                <a:gd name="connsiteY11" fmla="*/ 443163 h 1845114"/>
                <a:gd name="connsiteX12" fmla="*/ 1362075 w 5077377"/>
                <a:gd name="connsiteY12" fmla="*/ 166938 h 1845114"/>
                <a:gd name="connsiteX13" fmla="*/ 2333625 w 5077377"/>
                <a:gd name="connsiteY13" fmla="*/ 81213 h 1845114"/>
                <a:gd name="connsiteX14" fmla="*/ 3700421 w 5077377"/>
                <a:gd name="connsiteY14" fmla="*/ 163791 h 1845114"/>
                <a:gd name="connsiteX15" fmla="*/ 4973541 w 5077377"/>
                <a:gd name="connsiteY15" fmla="*/ 775793 h 1845114"/>
                <a:gd name="connsiteX0" fmla="*/ 4973541 w 5077377"/>
                <a:gd name="connsiteY0" fmla="*/ 771984 h 1841305"/>
                <a:gd name="connsiteX1" fmla="*/ 4848225 w 5077377"/>
                <a:gd name="connsiteY1" fmla="*/ 1830004 h 1841305"/>
                <a:gd name="connsiteX2" fmla="*/ 2238375 w 5077377"/>
                <a:gd name="connsiteY2" fmla="*/ 1296604 h 1841305"/>
                <a:gd name="connsiteX3" fmla="*/ 1914525 w 5077377"/>
                <a:gd name="connsiteY3" fmla="*/ 1163254 h 1841305"/>
                <a:gd name="connsiteX4" fmla="*/ 200025 w 5077377"/>
                <a:gd name="connsiteY4" fmla="*/ 801304 h 1841305"/>
                <a:gd name="connsiteX5" fmla="*/ 323850 w 5077377"/>
                <a:gd name="connsiteY5" fmla="*/ 610804 h 1841305"/>
                <a:gd name="connsiteX6" fmla="*/ 0 w 5077377"/>
                <a:gd name="connsiteY6" fmla="*/ 563179 h 1841305"/>
                <a:gd name="connsiteX7" fmla="*/ 590550 w 5077377"/>
                <a:gd name="connsiteY7" fmla="*/ 344104 h 1841305"/>
                <a:gd name="connsiteX8" fmla="*/ 1495425 w 5077377"/>
                <a:gd name="connsiteY8" fmla="*/ 582229 h 1841305"/>
                <a:gd name="connsiteX9" fmla="*/ 2257425 w 5077377"/>
                <a:gd name="connsiteY9" fmla="*/ 486979 h 1841305"/>
                <a:gd name="connsiteX10" fmla="*/ 2171700 w 5077377"/>
                <a:gd name="connsiteY10" fmla="*/ 486979 h 1841305"/>
                <a:gd name="connsiteX11" fmla="*/ 1476375 w 5077377"/>
                <a:gd name="connsiteY11" fmla="*/ 439354 h 1841305"/>
                <a:gd name="connsiteX12" fmla="*/ 1362075 w 5077377"/>
                <a:gd name="connsiteY12" fmla="*/ 163129 h 1841305"/>
                <a:gd name="connsiteX13" fmla="*/ 2345552 w 5077377"/>
                <a:gd name="connsiteY13" fmla="*/ 89331 h 1841305"/>
                <a:gd name="connsiteX14" fmla="*/ 3700421 w 5077377"/>
                <a:gd name="connsiteY14" fmla="*/ 159982 h 1841305"/>
                <a:gd name="connsiteX15" fmla="*/ 4973541 w 5077377"/>
                <a:gd name="connsiteY15" fmla="*/ 771984 h 1841305"/>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362075 w 5077377"/>
                <a:gd name="connsiteY12" fmla="*/ 205171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362075 w 5077377"/>
                <a:gd name="connsiteY12" fmla="*/ 205171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362075 w 5077377"/>
                <a:gd name="connsiteY12" fmla="*/ 205171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659255 w 5077377"/>
                <a:gd name="connsiteY11" fmla="*/ 517177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659255 w 5077377"/>
                <a:gd name="connsiteY11" fmla="*/ 517177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25620 w 5077377"/>
                <a:gd name="connsiteY9" fmla="*/ 513119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27450 w 5077377"/>
                <a:gd name="connsiteY10" fmla="*/ 48537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27450 w 5077377"/>
                <a:gd name="connsiteY10" fmla="*/ 48537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7516 w 5081352"/>
                <a:gd name="connsiteY0" fmla="*/ 814026 h 1883347"/>
                <a:gd name="connsiteX1" fmla="*/ 4852200 w 5081352"/>
                <a:gd name="connsiteY1" fmla="*/ 1872046 h 1883347"/>
                <a:gd name="connsiteX2" fmla="*/ 2242350 w 5081352"/>
                <a:gd name="connsiteY2" fmla="*/ 1338646 h 1883347"/>
                <a:gd name="connsiteX3" fmla="*/ 1918500 w 5081352"/>
                <a:gd name="connsiteY3" fmla="*/ 1205296 h 1883347"/>
                <a:gd name="connsiteX4" fmla="*/ 204000 w 5081352"/>
                <a:gd name="connsiteY4" fmla="*/ 843346 h 1883347"/>
                <a:gd name="connsiteX5" fmla="*/ 327825 w 5081352"/>
                <a:gd name="connsiteY5" fmla="*/ 652846 h 1883347"/>
                <a:gd name="connsiteX6" fmla="*/ 0 w 5081352"/>
                <a:gd name="connsiteY6" fmla="*/ 585343 h 1883347"/>
                <a:gd name="connsiteX7" fmla="*/ 594525 w 5081352"/>
                <a:gd name="connsiteY7" fmla="*/ 386146 h 1883347"/>
                <a:gd name="connsiteX8" fmla="*/ 1499400 w 5081352"/>
                <a:gd name="connsiteY8" fmla="*/ 624271 h 1883347"/>
                <a:gd name="connsiteX9" fmla="*/ 2209716 w 5081352"/>
                <a:gd name="connsiteY9" fmla="*/ 525046 h 1883347"/>
                <a:gd name="connsiteX10" fmla="*/ 1623474 w 5081352"/>
                <a:gd name="connsiteY10" fmla="*/ 493323 h 1883347"/>
                <a:gd name="connsiteX11" fmla="*/ 1413758 w 5081352"/>
                <a:gd name="connsiteY11" fmla="*/ 165415 h 1883347"/>
                <a:gd name="connsiteX12" fmla="*/ 2349527 w 5081352"/>
                <a:gd name="connsiteY12" fmla="*/ 131373 h 1883347"/>
                <a:gd name="connsiteX13" fmla="*/ 3704396 w 5081352"/>
                <a:gd name="connsiteY13" fmla="*/ 202024 h 1883347"/>
                <a:gd name="connsiteX14" fmla="*/ 4977516 w 5081352"/>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06018 w 5083370"/>
                <a:gd name="connsiteY4" fmla="*/ 843346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06018 w 5083370"/>
                <a:gd name="connsiteY4" fmla="*/ 843346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170237 w 5083370"/>
                <a:gd name="connsiteY4" fmla="*/ 835395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170237 w 5083370"/>
                <a:gd name="connsiteY4" fmla="*/ 835395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77839"/>
                <a:gd name="connsiteX1" fmla="*/ 4854218 w 5083370"/>
                <a:gd name="connsiteY1" fmla="*/ 1872046 h 1877839"/>
                <a:gd name="connsiteX2" fmla="*/ 2244368 w 5083370"/>
                <a:gd name="connsiteY2" fmla="*/ 1338646 h 1877839"/>
                <a:gd name="connsiteX3" fmla="*/ 1920518 w 5083370"/>
                <a:gd name="connsiteY3" fmla="*/ 1205296 h 1877839"/>
                <a:gd name="connsiteX4" fmla="*/ 225897 w 5083370"/>
                <a:gd name="connsiteY4" fmla="*/ 879127 h 1877839"/>
                <a:gd name="connsiteX5" fmla="*/ 329843 w 5083370"/>
                <a:gd name="connsiteY5" fmla="*/ 652846 h 1877839"/>
                <a:gd name="connsiteX6" fmla="*/ 2018 w 5083370"/>
                <a:gd name="connsiteY6" fmla="*/ 585343 h 1877839"/>
                <a:gd name="connsiteX7" fmla="*/ 596543 w 5083370"/>
                <a:gd name="connsiteY7" fmla="*/ 386146 h 1877839"/>
                <a:gd name="connsiteX8" fmla="*/ 1501418 w 5083370"/>
                <a:gd name="connsiteY8" fmla="*/ 624271 h 1877839"/>
                <a:gd name="connsiteX9" fmla="*/ 2211734 w 5083370"/>
                <a:gd name="connsiteY9" fmla="*/ 525046 h 1877839"/>
                <a:gd name="connsiteX10" fmla="*/ 1625492 w 5083370"/>
                <a:gd name="connsiteY10" fmla="*/ 493323 h 1877839"/>
                <a:gd name="connsiteX11" fmla="*/ 1415776 w 5083370"/>
                <a:gd name="connsiteY11" fmla="*/ 165415 h 1877839"/>
                <a:gd name="connsiteX12" fmla="*/ 2351545 w 5083370"/>
                <a:gd name="connsiteY12" fmla="*/ 131373 h 1877839"/>
                <a:gd name="connsiteX13" fmla="*/ 3706414 w 5083370"/>
                <a:gd name="connsiteY13" fmla="*/ 202024 h 1877839"/>
                <a:gd name="connsiteX14" fmla="*/ 4979534 w 5083370"/>
                <a:gd name="connsiteY14" fmla="*/ 814026 h 1877839"/>
                <a:gd name="connsiteX0" fmla="*/ 4979534 w 5083370"/>
                <a:gd name="connsiteY0" fmla="*/ 814026 h 1877839"/>
                <a:gd name="connsiteX1" fmla="*/ 4854218 w 5083370"/>
                <a:gd name="connsiteY1" fmla="*/ 1872046 h 1877839"/>
                <a:gd name="connsiteX2" fmla="*/ 2244368 w 5083370"/>
                <a:gd name="connsiteY2" fmla="*/ 1338646 h 1877839"/>
                <a:gd name="connsiteX3" fmla="*/ 1920518 w 5083370"/>
                <a:gd name="connsiteY3" fmla="*/ 1205296 h 1877839"/>
                <a:gd name="connsiteX4" fmla="*/ 225897 w 5083370"/>
                <a:gd name="connsiteY4" fmla="*/ 879127 h 1877839"/>
                <a:gd name="connsiteX5" fmla="*/ 329843 w 5083370"/>
                <a:gd name="connsiteY5" fmla="*/ 652846 h 1877839"/>
                <a:gd name="connsiteX6" fmla="*/ 2018 w 5083370"/>
                <a:gd name="connsiteY6" fmla="*/ 585343 h 1877839"/>
                <a:gd name="connsiteX7" fmla="*/ 596543 w 5083370"/>
                <a:gd name="connsiteY7" fmla="*/ 386146 h 1877839"/>
                <a:gd name="connsiteX8" fmla="*/ 1501418 w 5083370"/>
                <a:gd name="connsiteY8" fmla="*/ 624271 h 1877839"/>
                <a:gd name="connsiteX9" fmla="*/ 2211734 w 5083370"/>
                <a:gd name="connsiteY9" fmla="*/ 525046 h 1877839"/>
                <a:gd name="connsiteX10" fmla="*/ 1625492 w 5083370"/>
                <a:gd name="connsiteY10" fmla="*/ 493323 h 1877839"/>
                <a:gd name="connsiteX11" fmla="*/ 1415776 w 5083370"/>
                <a:gd name="connsiteY11" fmla="*/ 165415 h 1877839"/>
                <a:gd name="connsiteX12" fmla="*/ 2351545 w 5083370"/>
                <a:gd name="connsiteY12" fmla="*/ 131373 h 1877839"/>
                <a:gd name="connsiteX13" fmla="*/ 3706414 w 5083370"/>
                <a:gd name="connsiteY13" fmla="*/ 202024 h 1877839"/>
                <a:gd name="connsiteX14" fmla="*/ 4979534 w 5083370"/>
                <a:gd name="connsiteY14" fmla="*/ 814026 h 1877839"/>
                <a:gd name="connsiteX0" fmla="*/ 4979534 w 5083370"/>
                <a:gd name="connsiteY0" fmla="*/ 814026 h 1877839"/>
                <a:gd name="connsiteX1" fmla="*/ 4854218 w 5083370"/>
                <a:gd name="connsiteY1" fmla="*/ 1872046 h 1877839"/>
                <a:gd name="connsiteX2" fmla="*/ 2244368 w 5083370"/>
                <a:gd name="connsiteY2" fmla="*/ 1338646 h 1877839"/>
                <a:gd name="connsiteX3" fmla="*/ 1829078 w 5083370"/>
                <a:gd name="connsiteY3" fmla="*/ 1181443 h 1877839"/>
                <a:gd name="connsiteX4" fmla="*/ 225897 w 5083370"/>
                <a:gd name="connsiteY4" fmla="*/ 879127 h 1877839"/>
                <a:gd name="connsiteX5" fmla="*/ 329843 w 5083370"/>
                <a:gd name="connsiteY5" fmla="*/ 652846 h 1877839"/>
                <a:gd name="connsiteX6" fmla="*/ 2018 w 5083370"/>
                <a:gd name="connsiteY6" fmla="*/ 585343 h 1877839"/>
                <a:gd name="connsiteX7" fmla="*/ 596543 w 5083370"/>
                <a:gd name="connsiteY7" fmla="*/ 386146 h 1877839"/>
                <a:gd name="connsiteX8" fmla="*/ 1501418 w 5083370"/>
                <a:gd name="connsiteY8" fmla="*/ 624271 h 1877839"/>
                <a:gd name="connsiteX9" fmla="*/ 2211734 w 5083370"/>
                <a:gd name="connsiteY9" fmla="*/ 525046 h 1877839"/>
                <a:gd name="connsiteX10" fmla="*/ 1625492 w 5083370"/>
                <a:gd name="connsiteY10" fmla="*/ 493323 h 1877839"/>
                <a:gd name="connsiteX11" fmla="*/ 1415776 w 5083370"/>
                <a:gd name="connsiteY11" fmla="*/ 165415 h 1877839"/>
                <a:gd name="connsiteX12" fmla="*/ 2351545 w 5083370"/>
                <a:gd name="connsiteY12" fmla="*/ 131373 h 1877839"/>
                <a:gd name="connsiteX13" fmla="*/ 3706414 w 5083370"/>
                <a:gd name="connsiteY13" fmla="*/ 202024 h 1877839"/>
                <a:gd name="connsiteX14" fmla="*/ 4979534 w 5083370"/>
                <a:gd name="connsiteY14" fmla="*/ 814026 h 1877839"/>
                <a:gd name="connsiteX0" fmla="*/ 4979534 w 5083370"/>
                <a:gd name="connsiteY0" fmla="*/ 814026 h 1880329"/>
                <a:gd name="connsiteX1" fmla="*/ 4854218 w 5083370"/>
                <a:gd name="connsiteY1" fmla="*/ 1872046 h 1880329"/>
                <a:gd name="connsiteX2" fmla="*/ 2244368 w 5083370"/>
                <a:gd name="connsiteY2" fmla="*/ 1338646 h 1880329"/>
                <a:gd name="connsiteX3" fmla="*/ 1829078 w 5083370"/>
                <a:gd name="connsiteY3" fmla="*/ 1181443 h 1880329"/>
                <a:gd name="connsiteX4" fmla="*/ 225897 w 5083370"/>
                <a:gd name="connsiteY4" fmla="*/ 879127 h 1880329"/>
                <a:gd name="connsiteX5" fmla="*/ 329843 w 5083370"/>
                <a:gd name="connsiteY5" fmla="*/ 652846 h 1880329"/>
                <a:gd name="connsiteX6" fmla="*/ 2018 w 5083370"/>
                <a:gd name="connsiteY6" fmla="*/ 585343 h 1880329"/>
                <a:gd name="connsiteX7" fmla="*/ 596543 w 5083370"/>
                <a:gd name="connsiteY7" fmla="*/ 386146 h 1880329"/>
                <a:gd name="connsiteX8" fmla="*/ 1501418 w 5083370"/>
                <a:gd name="connsiteY8" fmla="*/ 624271 h 1880329"/>
                <a:gd name="connsiteX9" fmla="*/ 2211734 w 5083370"/>
                <a:gd name="connsiteY9" fmla="*/ 525046 h 1880329"/>
                <a:gd name="connsiteX10" fmla="*/ 1625492 w 5083370"/>
                <a:gd name="connsiteY10" fmla="*/ 493323 h 1880329"/>
                <a:gd name="connsiteX11" fmla="*/ 1415776 w 5083370"/>
                <a:gd name="connsiteY11" fmla="*/ 165415 h 1880329"/>
                <a:gd name="connsiteX12" fmla="*/ 2351545 w 5083370"/>
                <a:gd name="connsiteY12" fmla="*/ 131373 h 1880329"/>
                <a:gd name="connsiteX13" fmla="*/ 3706414 w 5083370"/>
                <a:gd name="connsiteY13" fmla="*/ 202024 h 1880329"/>
                <a:gd name="connsiteX14" fmla="*/ 4979534 w 5083370"/>
                <a:gd name="connsiteY14" fmla="*/ 814026 h 1880329"/>
                <a:gd name="connsiteX0" fmla="*/ 4979534 w 5083370"/>
                <a:gd name="connsiteY0" fmla="*/ 814026 h 1880329"/>
                <a:gd name="connsiteX1" fmla="*/ 4854218 w 5083370"/>
                <a:gd name="connsiteY1" fmla="*/ 1872046 h 1880329"/>
                <a:gd name="connsiteX2" fmla="*/ 2244368 w 5083370"/>
                <a:gd name="connsiteY2" fmla="*/ 1338646 h 1880329"/>
                <a:gd name="connsiteX3" fmla="*/ 1829078 w 5083370"/>
                <a:gd name="connsiteY3" fmla="*/ 1181443 h 1880329"/>
                <a:gd name="connsiteX4" fmla="*/ 225897 w 5083370"/>
                <a:gd name="connsiteY4" fmla="*/ 879127 h 1880329"/>
                <a:gd name="connsiteX5" fmla="*/ 329843 w 5083370"/>
                <a:gd name="connsiteY5" fmla="*/ 652846 h 1880329"/>
                <a:gd name="connsiteX6" fmla="*/ 2018 w 5083370"/>
                <a:gd name="connsiteY6" fmla="*/ 585343 h 1880329"/>
                <a:gd name="connsiteX7" fmla="*/ 596543 w 5083370"/>
                <a:gd name="connsiteY7" fmla="*/ 386146 h 1880329"/>
                <a:gd name="connsiteX8" fmla="*/ 1501418 w 5083370"/>
                <a:gd name="connsiteY8" fmla="*/ 624271 h 1880329"/>
                <a:gd name="connsiteX9" fmla="*/ 2211734 w 5083370"/>
                <a:gd name="connsiteY9" fmla="*/ 525046 h 1880329"/>
                <a:gd name="connsiteX10" fmla="*/ 1625492 w 5083370"/>
                <a:gd name="connsiteY10" fmla="*/ 493323 h 1880329"/>
                <a:gd name="connsiteX11" fmla="*/ 1415776 w 5083370"/>
                <a:gd name="connsiteY11" fmla="*/ 165415 h 1880329"/>
                <a:gd name="connsiteX12" fmla="*/ 2351545 w 5083370"/>
                <a:gd name="connsiteY12" fmla="*/ 131373 h 1880329"/>
                <a:gd name="connsiteX13" fmla="*/ 3706414 w 5083370"/>
                <a:gd name="connsiteY13" fmla="*/ 202024 h 1880329"/>
                <a:gd name="connsiteX14" fmla="*/ 4979534 w 5083370"/>
                <a:gd name="connsiteY14" fmla="*/ 814026 h 1880329"/>
                <a:gd name="connsiteX0" fmla="*/ 4979534 w 4994661"/>
                <a:gd name="connsiteY0" fmla="*/ 814026 h 1877098"/>
                <a:gd name="connsiteX1" fmla="*/ 4854218 w 4994661"/>
                <a:gd name="connsiteY1" fmla="*/ 1872046 h 1877098"/>
                <a:gd name="connsiteX2" fmla="*/ 3494379 w 4994661"/>
                <a:gd name="connsiteY2" fmla="*/ 1219542 h 1877098"/>
                <a:gd name="connsiteX3" fmla="*/ 2244368 w 4994661"/>
                <a:gd name="connsiteY3" fmla="*/ 1338646 h 1877098"/>
                <a:gd name="connsiteX4" fmla="*/ 1829078 w 4994661"/>
                <a:gd name="connsiteY4" fmla="*/ 1181443 h 1877098"/>
                <a:gd name="connsiteX5" fmla="*/ 225897 w 4994661"/>
                <a:gd name="connsiteY5" fmla="*/ 879127 h 1877098"/>
                <a:gd name="connsiteX6" fmla="*/ 329843 w 4994661"/>
                <a:gd name="connsiteY6" fmla="*/ 652846 h 1877098"/>
                <a:gd name="connsiteX7" fmla="*/ 2018 w 4994661"/>
                <a:gd name="connsiteY7" fmla="*/ 585343 h 1877098"/>
                <a:gd name="connsiteX8" fmla="*/ 596543 w 4994661"/>
                <a:gd name="connsiteY8" fmla="*/ 386146 h 1877098"/>
                <a:gd name="connsiteX9" fmla="*/ 1501418 w 4994661"/>
                <a:gd name="connsiteY9" fmla="*/ 624271 h 1877098"/>
                <a:gd name="connsiteX10" fmla="*/ 2211734 w 4994661"/>
                <a:gd name="connsiteY10" fmla="*/ 525046 h 1877098"/>
                <a:gd name="connsiteX11" fmla="*/ 1625492 w 4994661"/>
                <a:gd name="connsiteY11" fmla="*/ 493323 h 1877098"/>
                <a:gd name="connsiteX12" fmla="*/ 1415776 w 4994661"/>
                <a:gd name="connsiteY12" fmla="*/ 165415 h 1877098"/>
                <a:gd name="connsiteX13" fmla="*/ 2351545 w 4994661"/>
                <a:gd name="connsiteY13" fmla="*/ 131373 h 1877098"/>
                <a:gd name="connsiteX14" fmla="*/ 3706414 w 4994661"/>
                <a:gd name="connsiteY14" fmla="*/ 202024 h 1877098"/>
                <a:gd name="connsiteX15" fmla="*/ 4979534 w 4994661"/>
                <a:gd name="connsiteY15" fmla="*/ 814026 h 1877098"/>
                <a:gd name="connsiteX0" fmla="*/ 4979534 w 4994661"/>
                <a:gd name="connsiteY0" fmla="*/ 814026 h 1877098"/>
                <a:gd name="connsiteX1" fmla="*/ 4854218 w 4994661"/>
                <a:gd name="connsiteY1" fmla="*/ 1872046 h 1877098"/>
                <a:gd name="connsiteX2" fmla="*/ 3494379 w 4994661"/>
                <a:gd name="connsiteY2" fmla="*/ 1219542 h 1877098"/>
                <a:gd name="connsiteX3" fmla="*/ 2244368 w 4994661"/>
                <a:gd name="connsiteY3" fmla="*/ 1338646 h 1877098"/>
                <a:gd name="connsiteX4" fmla="*/ 1829078 w 4994661"/>
                <a:gd name="connsiteY4" fmla="*/ 1181443 h 1877098"/>
                <a:gd name="connsiteX5" fmla="*/ 225897 w 4994661"/>
                <a:gd name="connsiteY5" fmla="*/ 879127 h 1877098"/>
                <a:gd name="connsiteX6" fmla="*/ 329843 w 4994661"/>
                <a:gd name="connsiteY6" fmla="*/ 652846 h 1877098"/>
                <a:gd name="connsiteX7" fmla="*/ 2018 w 4994661"/>
                <a:gd name="connsiteY7" fmla="*/ 585343 h 1877098"/>
                <a:gd name="connsiteX8" fmla="*/ 596543 w 4994661"/>
                <a:gd name="connsiteY8" fmla="*/ 386146 h 1877098"/>
                <a:gd name="connsiteX9" fmla="*/ 1501418 w 4994661"/>
                <a:gd name="connsiteY9" fmla="*/ 624271 h 1877098"/>
                <a:gd name="connsiteX10" fmla="*/ 2211734 w 4994661"/>
                <a:gd name="connsiteY10" fmla="*/ 525046 h 1877098"/>
                <a:gd name="connsiteX11" fmla="*/ 1625492 w 4994661"/>
                <a:gd name="connsiteY11" fmla="*/ 493323 h 1877098"/>
                <a:gd name="connsiteX12" fmla="*/ 1415776 w 4994661"/>
                <a:gd name="connsiteY12" fmla="*/ 165415 h 1877098"/>
                <a:gd name="connsiteX13" fmla="*/ 2351545 w 4994661"/>
                <a:gd name="connsiteY13" fmla="*/ 131373 h 1877098"/>
                <a:gd name="connsiteX14" fmla="*/ 3706414 w 4994661"/>
                <a:gd name="connsiteY14" fmla="*/ 202024 h 1877098"/>
                <a:gd name="connsiteX15" fmla="*/ 4979534 w 4994661"/>
                <a:gd name="connsiteY15" fmla="*/ 814026 h 1877098"/>
                <a:gd name="connsiteX0" fmla="*/ 4979534 w 4994661"/>
                <a:gd name="connsiteY0" fmla="*/ 814026 h 1877098"/>
                <a:gd name="connsiteX1" fmla="*/ 4854218 w 4994661"/>
                <a:gd name="connsiteY1" fmla="*/ 1872046 h 1877098"/>
                <a:gd name="connsiteX2" fmla="*/ 3494379 w 4994661"/>
                <a:gd name="connsiteY2" fmla="*/ 1219542 h 1877098"/>
                <a:gd name="connsiteX3" fmla="*/ 2244368 w 4994661"/>
                <a:gd name="connsiteY3" fmla="*/ 1338646 h 1877098"/>
                <a:gd name="connsiteX4" fmla="*/ 1829078 w 4994661"/>
                <a:gd name="connsiteY4" fmla="*/ 1181443 h 1877098"/>
                <a:gd name="connsiteX5" fmla="*/ 225897 w 4994661"/>
                <a:gd name="connsiteY5" fmla="*/ 879127 h 1877098"/>
                <a:gd name="connsiteX6" fmla="*/ 329843 w 4994661"/>
                <a:gd name="connsiteY6" fmla="*/ 652846 h 1877098"/>
                <a:gd name="connsiteX7" fmla="*/ 2018 w 4994661"/>
                <a:gd name="connsiteY7" fmla="*/ 585343 h 1877098"/>
                <a:gd name="connsiteX8" fmla="*/ 596543 w 4994661"/>
                <a:gd name="connsiteY8" fmla="*/ 386146 h 1877098"/>
                <a:gd name="connsiteX9" fmla="*/ 1501418 w 4994661"/>
                <a:gd name="connsiteY9" fmla="*/ 624271 h 1877098"/>
                <a:gd name="connsiteX10" fmla="*/ 2211734 w 4994661"/>
                <a:gd name="connsiteY10" fmla="*/ 525046 h 1877098"/>
                <a:gd name="connsiteX11" fmla="*/ 1625492 w 4994661"/>
                <a:gd name="connsiteY11" fmla="*/ 493323 h 1877098"/>
                <a:gd name="connsiteX12" fmla="*/ 1415776 w 4994661"/>
                <a:gd name="connsiteY12" fmla="*/ 165415 h 1877098"/>
                <a:gd name="connsiteX13" fmla="*/ 2351545 w 4994661"/>
                <a:gd name="connsiteY13" fmla="*/ 131373 h 1877098"/>
                <a:gd name="connsiteX14" fmla="*/ 3706414 w 4994661"/>
                <a:gd name="connsiteY14" fmla="*/ 202024 h 1877098"/>
                <a:gd name="connsiteX15" fmla="*/ 4979534 w 4994661"/>
                <a:gd name="connsiteY15" fmla="*/ 814026 h 1877098"/>
                <a:gd name="connsiteX0" fmla="*/ 4979534 w 5026969"/>
                <a:gd name="connsiteY0" fmla="*/ 814026 h 1837656"/>
                <a:gd name="connsiteX1" fmla="*/ 4905901 w 5026969"/>
                <a:gd name="connsiteY1" fmla="*/ 1832290 h 1837656"/>
                <a:gd name="connsiteX2" fmla="*/ 3494379 w 5026969"/>
                <a:gd name="connsiteY2" fmla="*/ 1219542 h 1837656"/>
                <a:gd name="connsiteX3" fmla="*/ 2244368 w 5026969"/>
                <a:gd name="connsiteY3" fmla="*/ 1338646 h 1837656"/>
                <a:gd name="connsiteX4" fmla="*/ 1829078 w 5026969"/>
                <a:gd name="connsiteY4" fmla="*/ 1181443 h 1837656"/>
                <a:gd name="connsiteX5" fmla="*/ 225897 w 5026969"/>
                <a:gd name="connsiteY5" fmla="*/ 879127 h 1837656"/>
                <a:gd name="connsiteX6" fmla="*/ 329843 w 5026969"/>
                <a:gd name="connsiteY6" fmla="*/ 652846 h 1837656"/>
                <a:gd name="connsiteX7" fmla="*/ 2018 w 5026969"/>
                <a:gd name="connsiteY7" fmla="*/ 585343 h 1837656"/>
                <a:gd name="connsiteX8" fmla="*/ 596543 w 5026969"/>
                <a:gd name="connsiteY8" fmla="*/ 386146 h 1837656"/>
                <a:gd name="connsiteX9" fmla="*/ 1501418 w 5026969"/>
                <a:gd name="connsiteY9" fmla="*/ 624271 h 1837656"/>
                <a:gd name="connsiteX10" fmla="*/ 2211734 w 5026969"/>
                <a:gd name="connsiteY10" fmla="*/ 525046 h 1837656"/>
                <a:gd name="connsiteX11" fmla="*/ 1625492 w 5026969"/>
                <a:gd name="connsiteY11" fmla="*/ 493323 h 1837656"/>
                <a:gd name="connsiteX12" fmla="*/ 1415776 w 5026969"/>
                <a:gd name="connsiteY12" fmla="*/ 165415 h 1837656"/>
                <a:gd name="connsiteX13" fmla="*/ 2351545 w 5026969"/>
                <a:gd name="connsiteY13" fmla="*/ 131373 h 1837656"/>
                <a:gd name="connsiteX14" fmla="*/ 3706414 w 5026969"/>
                <a:gd name="connsiteY14" fmla="*/ 202024 h 1837656"/>
                <a:gd name="connsiteX15" fmla="*/ 4979534 w 5026969"/>
                <a:gd name="connsiteY15" fmla="*/ 814026 h 1837656"/>
                <a:gd name="connsiteX0" fmla="*/ 4979534 w 5013760"/>
                <a:gd name="connsiteY0" fmla="*/ 814026 h 1847738"/>
                <a:gd name="connsiteX1" fmla="*/ 4905901 w 5013760"/>
                <a:gd name="connsiteY1" fmla="*/ 1832290 h 1847738"/>
                <a:gd name="connsiteX2" fmla="*/ 3494379 w 5013760"/>
                <a:gd name="connsiteY2" fmla="*/ 1219542 h 1847738"/>
                <a:gd name="connsiteX3" fmla="*/ 2244368 w 5013760"/>
                <a:gd name="connsiteY3" fmla="*/ 1338646 h 1847738"/>
                <a:gd name="connsiteX4" fmla="*/ 1829078 w 5013760"/>
                <a:gd name="connsiteY4" fmla="*/ 1181443 h 1847738"/>
                <a:gd name="connsiteX5" fmla="*/ 225897 w 5013760"/>
                <a:gd name="connsiteY5" fmla="*/ 879127 h 1847738"/>
                <a:gd name="connsiteX6" fmla="*/ 329843 w 5013760"/>
                <a:gd name="connsiteY6" fmla="*/ 652846 h 1847738"/>
                <a:gd name="connsiteX7" fmla="*/ 2018 w 5013760"/>
                <a:gd name="connsiteY7" fmla="*/ 585343 h 1847738"/>
                <a:gd name="connsiteX8" fmla="*/ 596543 w 5013760"/>
                <a:gd name="connsiteY8" fmla="*/ 386146 h 1847738"/>
                <a:gd name="connsiteX9" fmla="*/ 1501418 w 5013760"/>
                <a:gd name="connsiteY9" fmla="*/ 624271 h 1847738"/>
                <a:gd name="connsiteX10" fmla="*/ 2211734 w 5013760"/>
                <a:gd name="connsiteY10" fmla="*/ 525046 h 1847738"/>
                <a:gd name="connsiteX11" fmla="*/ 1625492 w 5013760"/>
                <a:gd name="connsiteY11" fmla="*/ 493323 h 1847738"/>
                <a:gd name="connsiteX12" fmla="*/ 1415776 w 5013760"/>
                <a:gd name="connsiteY12" fmla="*/ 165415 h 1847738"/>
                <a:gd name="connsiteX13" fmla="*/ 2351545 w 5013760"/>
                <a:gd name="connsiteY13" fmla="*/ 131373 h 1847738"/>
                <a:gd name="connsiteX14" fmla="*/ 3706414 w 5013760"/>
                <a:gd name="connsiteY14" fmla="*/ 202024 h 1847738"/>
                <a:gd name="connsiteX15" fmla="*/ 4979534 w 5013760"/>
                <a:gd name="connsiteY15" fmla="*/ 814026 h 1847738"/>
                <a:gd name="connsiteX0" fmla="*/ 4979534 w 5013760"/>
                <a:gd name="connsiteY0" fmla="*/ 814026 h 1847738"/>
                <a:gd name="connsiteX1" fmla="*/ 4905901 w 5013760"/>
                <a:gd name="connsiteY1" fmla="*/ 1832290 h 1847738"/>
                <a:gd name="connsiteX2" fmla="*/ 3494379 w 5013760"/>
                <a:gd name="connsiteY2" fmla="*/ 1219542 h 1847738"/>
                <a:gd name="connsiteX3" fmla="*/ 2244368 w 5013760"/>
                <a:gd name="connsiteY3" fmla="*/ 1338646 h 1847738"/>
                <a:gd name="connsiteX4" fmla="*/ 1829078 w 5013760"/>
                <a:gd name="connsiteY4" fmla="*/ 1181443 h 1847738"/>
                <a:gd name="connsiteX5" fmla="*/ 225897 w 5013760"/>
                <a:gd name="connsiteY5" fmla="*/ 879127 h 1847738"/>
                <a:gd name="connsiteX6" fmla="*/ 329843 w 5013760"/>
                <a:gd name="connsiteY6" fmla="*/ 652846 h 1847738"/>
                <a:gd name="connsiteX7" fmla="*/ 2018 w 5013760"/>
                <a:gd name="connsiteY7" fmla="*/ 585343 h 1847738"/>
                <a:gd name="connsiteX8" fmla="*/ 596543 w 5013760"/>
                <a:gd name="connsiteY8" fmla="*/ 386146 h 1847738"/>
                <a:gd name="connsiteX9" fmla="*/ 1501418 w 5013760"/>
                <a:gd name="connsiteY9" fmla="*/ 624271 h 1847738"/>
                <a:gd name="connsiteX10" fmla="*/ 2211734 w 5013760"/>
                <a:gd name="connsiteY10" fmla="*/ 525046 h 1847738"/>
                <a:gd name="connsiteX11" fmla="*/ 1625492 w 5013760"/>
                <a:gd name="connsiteY11" fmla="*/ 493323 h 1847738"/>
                <a:gd name="connsiteX12" fmla="*/ 1415776 w 5013760"/>
                <a:gd name="connsiteY12" fmla="*/ 165415 h 1847738"/>
                <a:gd name="connsiteX13" fmla="*/ 2351545 w 5013760"/>
                <a:gd name="connsiteY13" fmla="*/ 131373 h 1847738"/>
                <a:gd name="connsiteX14" fmla="*/ 3706414 w 5013760"/>
                <a:gd name="connsiteY14" fmla="*/ 202024 h 1847738"/>
                <a:gd name="connsiteX15" fmla="*/ 4979534 w 5013760"/>
                <a:gd name="connsiteY15" fmla="*/ 814026 h 1847738"/>
                <a:gd name="connsiteX0" fmla="*/ 4979534 w 4979534"/>
                <a:gd name="connsiteY0" fmla="*/ 814026 h 1676452"/>
                <a:gd name="connsiteX1" fmla="*/ 4587849 w 4979534"/>
                <a:gd name="connsiteY1" fmla="*/ 1657361 h 1676452"/>
                <a:gd name="connsiteX2" fmla="*/ 3494379 w 4979534"/>
                <a:gd name="connsiteY2" fmla="*/ 1219542 h 1676452"/>
                <a:gd name="connsiteX3" fmla="*/ 2244368 w 4979534"/>
                <a:gd name="connsiteY3" fmla="*/ 1338646 h 1676452"/>
                <a:gd name="connsiteX4" fmla="*/ 1829078 w 4979534"/>
                <a:gd name="connsiteY4" fmla="*/ 1181443 h 1676452"/>
                <a:gd name="connsiteX5" fmla="*/ 225897 w 4979534"/>
                <a:gd name="connsiteY5" fmla="*/ 879127 h 1676452"/>
                <a:gd name="connsiteX6" fmla="*/ 329843 w 4979534"/>
                <a:gd name="connsiteY6" fmla="*/ 652846 h 1676452"/>
                <a:gd name="connsiteX7" fmla="*/ 2018 w 4979534"/>
                <a:gd name="connsiteY7" fmla="*/ 585343 h 1676452"/>
                <a:gd name="connsiteX8" fmla="*/ 596543 w 4979534"/>
                <a:gd name="connsiteY8" fmla="*/ 386146 h 1676452"/>
                <a:gd name="connsiteX9" fmla="*/ 1501418 w 4979534"/>
                <a:gd name="connsiteY9" fmla="*/ 624271 h 1676452"/>
                <a:gd name="connsiteX10" fmla="*/ 2211734 w 4979534"/>
                <a:gd name="connsiteY10" fmla="*/ 525046 h 1676452"/>
                <a:gd name="connsiteX11" fmla="*/ 1625492 w 4979534"/>
                <a:gd name="connsiteY11" fmla="*/ 493323 h 1676452"/>
                <a:gd name="connsiteX12" fmla="*/ 1415776 w 4979534"/>
                <a:gd name="connsiteY12" fmla="*/ 165415 h 1676452"/>
                <a:gd name="connsiteX13" fmla="*/ 2351545 w 4979534"/>
                <a:gd name="connsiteY13" fmla="*/ 131373 h 1676452"/>
                <a:gd name="connsiteX14" fmla="*/ 3706414 w 4979534"/>
                <a:gd name="connsiteY14" fmla="*/ 202024 h 1676452"/>
                <a:gd name="connsiteX15" fmla="*/ 4979534 w 4979534"/>
                <a:gd name="connsiteY15" fmla="*/ 814026 h 167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79534" h="1676452">
                  <a:moveTo>
                    <a:pt x="4979534" y="814026"/>
                  </a:moveTo>
                  <a:cubicBezTo>
                    <a:pt x="4937762" y="1166699"/>
                    <a:pt x="4805185" y="1793751"/>
                    <a:pt x="4587849" y="1657361"/>
                  </a:cubicBezTo>
                  <a:cubicBezTo>
                    <a:pt x="4062028" y="1327381"/>
                    <a:pt x="3949232" y="1260734"/>
                    <a:pt x="3494379" y="1219542"/>
                  </a:cubicBezTo>
                  <a:cubicBezTo>
                    <a:pt x="3059404" y="1154496"/>
                    <a:pt x="2535170" y="1357585"/>
                    <a:pt x="2244368" y="1338646"/>
                  </a:cubicBezTo>
                  <a:cubicBezTo>
                    <a:pt x="2148345" y="1322026"/>
                    <a:pt x="1937028" y="1225893"/>
                    <a:pt x="1829078" y="1181443"/>
                  </a:cubicBezTo>
                  <a:cubicBezTo>
                    <a:pt x="1264204" y="1072720"/>
                    <a:pt x="814625" y="948093"/>
                    <a:pt x="225897" y="879127"/>
                  </a:cubicBezTo>
                  <a:cubicBezTo>
                    <a:pt x="124047" y="863334"/>
                    <a:pt x="213030" y="700444"/>
                    <a:pt x="329843" y="652846"/>
                  </a:cubicBezTo>
                  <a:lnTo>
                    <a:pt x="2018" y="585343"/>
                  </a:lnTo>
                  <a:cubicBezTo>
                    <a:pt x="-27744" y="365219"/>
                    <a:pt x="276448" y="339902"/>
                    <a:pt x="596543" y="386146"/>
                  </a:cubicBezTo>
                  <a:cubicBezTo>
                    <a:pt x="933949" y="453594"/>
                    <a:pt x="1164012" y="517067"/>
                    <a:pt x="1501418" y="624271"/>
                  </a:cubicBezTo>
                  <a:cubicBezTo>
                    <a:pt x="1738190" y="591196"/>
                    <a:pt x="2050499" y="645585"/>
                    <a:pt x="2211734" y="525046"/>
                  </a:cubicBezTo>
                  <a:cubicBezTo>
                    <a:pt x="2016320" y="514472"/>
                    <a:pt x="1793077" y="539678"/>
                    <a:pt x="1625492" y="493323"/>
                  </a:cubicBezTo>
                  <a:cubicBezTo>
                    <a:pt x="1428366" y="479436"/>
                    <a:pt x="1278946" y="258815"/>
                    <a:pt x="1415776" y="165415"/>
                  </a:cubicBezTo>
                  <a:cubicBezTo>
                    <a:pt x="1711796" y="77205"/>
                    <a:pt x="2166843" y="187777"/>
                    <a:pt x="2351545" y="131373"/>
                  </a:cubicBezTo>
                  <a:cubicBezTo>
                    <a:pt x="2616313" y="19751"/>
                    <a:pt x="3111667" y="-127652"/>
                    <a:pt x="3706414" y="202024"/>
                  </a:cubicBezTo>
                  <a:cubicBezTo>
                    <a:pt x="4114885" y="423253"/>
                    <a:pt x="4443842" y="584846"/>
                    <a:pt x="4979534" y="81402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Group 16">
              <a:extLst>
                <a:ext uri="{FF2B5EF4-FFF2-40B4-BE49-F238E27FC236}">
                  <a16:creationId xmlns:a16="http://schemas.microsoft.com/office/drawing/2014/main" id="{63B33D0F-FB47-4C9A-8BF9-9EAC8CB17DCC}"/>
                </a:ext>
              </a:extLst>
            </p:cNvPr>
            <p:cNvGrpSpPr/>
            <p:nvPr/>
          </p:nvGrpSpPr>
          <p:grpSpPr>
            <a:xfrm flipH="1">
              <a:off x="2499805" y="4765428"/>
              <a:ext cx="1258190" cy="631267"/>
              <a:chOff x="5250372" y="3335610"/>
              <a:chExt cx="1258190" cy="631267"/>
            </a:xfrm>
          </p:grpSpPr>
          <p:sp>
            <p:nvSpPr>
              <p:cNvPr id="18" name="Rectangle 17">
                <a:extLst>
                  <a:ext uri="{FF2B5EF4-FFF2-40B4-BE49-F238E27FC236}">
                    <a16:creationId xmlns:a16="http://schemas.microsoft.com/office/drawing/2014/main" id="{5459061F-5EAB-490A-96D7-943B4AA0D02C}"/>
                  </a:ext>
                </a:extLst>
              </p:cNvPr>
              <p:cNvSpPr/>
              <p:nvPr/>
            </p:nvSpPr>
            <p:spPr>
              <a:xfrm flipH="1">
                <a:off x="5496730" y="3335610"/>
                <a:ext cx="1011832" cy="63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Rectangle 18">
                <a:extLst>
                  <a:ext uri="{FF2B5EF4-FFF2-40B4-BE49-F238E27FC236}">
                    <a16:creationId xmlns:a16="http://schemas.microsoft.com/office/drawing/2014/main" id="{E0E897D6-AD18-4FDD-8A3A-90C792FBB09E}"/>
                  </a:ext>
                </a:extLst>
              </p:cNvPr>
              <p:cNvSpPr/>
              <p:nvPr/>
            </p:nvSpPr>
            <p:spPr>
              <a:xfrm flipH="1">
                <a:off x="5250372" y="3364667"/>
                <a:ext cx="246361"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Oval 19">
                <a:extLst>
                  <a:ext uri="{FF2B5EF4-FFF2-40B4-BE49-F238E27FC236}">
                    <a16:creationId xmlns:a16="http://schemas.microsoft.com/office/drawing/2014/main" id="{FAC8701B-6199-4637-9C10-0294C8E9FB26}"/>
                  </a:ext>
                </a:extLst>
              </p:cNvPr>
              <p:cNvSpPr/>
              <p:nvPr/>
            </p:nvSpPr>
            <p:spPr>
              <a:xfrm flipH="1">
                <a:off x="5328935" y="373035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sp>
        <p:nvSpPr>
          <p:cNvPr id="27" name="TextBox 26">
            <a:extLst>
              <a:ext uri="{FF2B5EF4-FFF2-40B4-BE49-F238E27FC236}">
                <a16:creationId xmlns:a16="http://schemas.microsoft.com/office/drawing/2014/main" id="{AE54669D-57FE-4C85-9770-F0A46ADF3B99}"/>
              </a:ext>
            </a:extLst>
          </p:cNvPr>
          <p:cNvSpPr txBox="1"/>
          <p:nvPr/>
        </p:nvSpPr>
        <p:spPr>
          <a:xfrm>
            <a:off x="8976511" y="2959282"/>
            <a:ext cx="2972195" cy="276999"/>
          </a:xfrm>
          <a:prstGeom prst="rect">
            <a:avLst/>
          </a:prstGeom>
          <a:noFill/>
        </p:spPr>
        <p:txBody>
          <a:bodyPr wrap="square" rtlCol="0">
            <a:spAutoFit/>
          </a:bodyPr>
          <a:lstStyle/>
          <a:p>
            <a:endParaRPr lang="en-US" altLang="ko-KR" sz="1200" dirty="0">
              <a:solidFill>
                <a:schemeClr val="bg1"/>
              </a:solidFill>
              <a:latin typeface="Arial" pitchFamily="34" charset="0"/>
              <a:cs typeface="Arial" pitchFamily="34" charset="0"/>
            </a:endParaRPr>
          </a:p>
        </p:txBody>
      </p:sp>
      <p:sp>
        <p:nvSpPr>
          <p:cNvPr id="28" name="TextBox 27">
            <a:extLst>
              <a:ext uri="{FF2B5EF4-FFF2-40B4-BE49-F238E27FC236}">
                <a16:creationId xmlns:a16="http://schemas.microsoft.com/office/drawing/2014/main" id="{7E4C5D03-9123-4B45-B751-0AD439AC6E8D}"/>
              </a:ext>
            </a:extLst>
          </p:cNvPr>
          <p:cNvSpPr txBox="1"/>
          <p:nvPr/>
        </p:nvSpPr>
        <p:spPr>
          <a:xfrm>
            <a:off x="381341" y="2337257"/>
            <a:ext cx="3267121" cy="2585323"/>
          </a:xfrm>
          <a:prstGeom prst="rect">
            <a:avLst/>
          </a:prstGeom>
          <a:noFill/>
        </p:spPr>
        <p:txBody>
          <a:bodyPr wrap="square" rtlCol="0">
            <a:spAutoFit/>
          </a:bodyPr>
          <a:lstStyle/>
          <a:p>
            <a:r>
              <a:rPr lang="en-US" dirty="0">
                <a:solidFill>
                  <a:srgbClr val="000000"/>
                </a:solidFill>
                <a:latin typeface="Arial" panose="020B0604020202020204" pitchFamily="34" charset="0"/>
              </a:rPr>
              <a:t>House sales are hit hard by the current </a:t>
            </a:r>
            <a:r>
              <a:rPr lang="en-US" dirty="0" err="1">
                <a:solidFill>
                  <a:srgbClr val="000000"/>
                </a:solidFill>
                <a:latin typeface="Arial" panose="020B0604020202020204" pitchFamily="34" charset="0"/>
              </a:rPr>
              <a:t>pandemic.The</a:t>
            </a:r>
            <a:r>
              <a:rPr lang="en-US" sz="1800" b="0" i="0" u="none" strike="noStrike" dirty="0">
                <a:solidFill>
                  <a:srgbClr val="000000"/>
                </a:solidFill>
                <a:effectLst/>
                <a:latin typeface="Arial" panose="020B0604020202020204" pitchFamily="34" charset="0"/>
              </a:rPr>
              <a:t> house rents have risen and many are unable to find an affordable apartment. House rents are rising 2.3% every month, yet the unemployment rate has risen to 6.8% since the outbreak of the pandemic.</a:t>
            </a:r>
            <a:endParaRPr lang="en-US" altLang="ko-KR" dirty="0">
              <a:solidFill>
                <a:schemeClr val="bg1"/>
              </a:solidFill>
              <a:latin typeface="Arial" pitchFamily="34" charset="0"/>
              <a:cs typeface="Arial" pitchFamily="34" charset="0"/>
            </a:endParaRPr>
          </a:p>
        </p:txBody>
      </p:sp>
      <p:sp>
        <p:nvSpPr>
          <p:cNvPr id="30" name="Round Same Side Corner Rectangle 8">
            <a:extLst>
              <a:ext uri="{FF2B5EF4-FFF2-40B4-BE49-F238E27FC236}">
                <a16:creationId xmlns:a16="http://schemas.microsoft.com/office/drawing/2014/main" id="{D1752EFF-4993-45B0-8FA6-23075DA4314B}"/>
              </a:ext>
            </a:extLst>
          </p:cNvPr>
          <p:cNvSpPr/>
          <p:nvPr/>
        </p:nvSpPr>
        <p:spPr>
          <a:xfrm>
            <a:off x="10099558" y="1514043"/>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32" name="Picture 31">
            <a:extLst>
              <a:ext uri="{FF2B5EF4-FFF2-40B4-BE49-F238E27FC236}">
                <a16:creationId xmlns:a16="http://schemas.microsoft.com/office/drawing/2014/main" id="{9EF0E102-D520-4950-B8BC-E8D0411881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001" y="1465583"/>
            <a:ext cx="615309" cy="615309"/>
          </a:xfrm>
          <a:prstGeom prst="rect">
            <a:avLst/>
          </a:prstGeom>
        </p:spPr>
      </p:pic>
      <p:pic>
        <p:nvPicPr>
          <p:cNvPr id="33" name="Picture 32">
            <a:extLst>
              <a:ext uri="{FF2B5EF4-FFF2-40B4-BE49-F238E27FC236}">
                <a16:creationId xmlns:a16="http://schemas.microsoft.com/office/drawing/2014/main" id="{CB0DDBA1-4C4E-49DB-9639-7F4AA798CA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289514"/>
            <a:ext cx="1533415" cy="568486"/>
          </a:xfrm>
          <a:prstGeom prst="rect">
            <a:avLst/>
          </a:prstGeom>
        </p:spPr>
      </p:pic>
    </p:spTree>
    <p:extLst>
      <p:ext uri="{BB962C8B-B14F-4D97-AF65-F5344CB8AC3E}">
        <p14:creationId xmlns:p14="http://schemas.microsoft.com/office/powerpoint/2010/main" val="272351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3AD49A9-EBA2-4D8F-B207-B84D9BD53695}"/>
              </a:ext>
            </a:extLst>
          </p:cNvPr>
          <p:cNvSpPr txBox="1"/>
          <p:nvPr/>
        </p:nvSpPr>
        <p:spPr>
          <a:xfrm>
            <a:off x="706586" y="992899"/>
            <a:ext cx="5389414" cy="769441"/>
          </a:xfrm>
          <a:prstGeom prst="rect">
            <a:avLst/>
          </a:prstGeom>
          <a:noFill/>
        </p:spPr>
        <p:txBody>
          <a:bodyPr wrap="square" rtlCol="0" anchor="ctr">
            <a:spAutoFit/>
          </a:bodyPr>
          <a:lstStyle/>
          <a:p>
            <a:r>
              <a:rPr lang="en-US" altLang="ko-KR" sz="4400" b="1" dirty="0">
                <a:solidFill>
                  <a:schemeClr val="accent2"/>
                </a:solidFill>
                <a:latin typeface="+mj-lt"/>
                <a:cs typeface="Arial" pitchFamily="34" charset="0"/>
              </a:rPr>
              <a:t>Issues Addressed </a:t>
            </a:r>
            <a:endParaRPr lang="ko-KR" altLang="en-US" sz="4400" b="1" dirty="0">
              <a:solidFill>
                <a:schemeClr val="accent2"/>
              </a:solidFill>
              <a:latin typeface="+mj-lt"/>
              <a:cs typeface="Arial" pitchFamily="34" charset="0"/>
            </a:endParaRPr>
          </a:p>
        </p:txBody>
      </p:sp>
      <p:grpSp>
        <p:nvGrpSpPr>
          <p:cNvPr id="32" name="Group 31">
            <a:extLst>
              <a:ext uri="{FF2B5EF4-FFF2-40B4-BE49-F238E27FC236}">
                <a16:creationId xmlns:a16="http://schemas.microsoft.com/office/drawing/2014/main" id="{22F8BC9B-C6C1-4A7D-851A-594ECD8301F5}"/>
              </a:ext>
            </a:extLst>
          </p:cNvPr>
          <p:cNvGrpSpPr/>
          <p:nvPr/>
        </p:nvGrpSpPr>
        <p:grpSpPr>
          <a:xfrm>
            <a:off x="7956007" y="142663"/>
            <a:ext cx="3244826" cy="2909139"/>
            <a:chOff x="4794869" y="2803448"/>
            <a:chExt cx="2781228" cy="2493501"/>
          </a:xfrm>
        </p:grpSpPr>
        <p:sp>
          <p:nvSpPr>
            <p:cNvPr id="33" name="Freeform: Shape 32">
              <a:extLst>
                <a:ext uri="{FF2B5EF4-FFF2-40B4-BE49-F238E27FC236}">
                  <a16:creationId xmlns:a16="http://schemas.microsoft.com/office/drawing/2014/main" id="{CE3EEE49-22F4-4484-A215-B5FFADF02C5E}"/>
                </a:ext>
              </a:extLst>
            </p:cNvPr>
            <p:cNvSpPr/>
            <p:nvPr/>
          </p:nvSpPr>
          <p:spPr>
            <a:xfrm>
              <a:off x="5190891" y="3445703"/>
              <a:ext cx="1873170" cy="1692747"/>
            </a:xfrm>
            <a:custGeom>
              <a:avLst/>
              <a:gdLst>
                <a:gd name="connsiteX0" fmla="*/ 1663345 w 1873170"/>
                <a:gd name="connsiteY0" fmla="*/ 829592 h 1692747"/>
                <a:gd name="connsiteX1" fmla="*/ 1782942 w 1873170"/>
                <a:gd name="connsiteY1" fmla="*/ 932506 h 1692747"/>
                <a:gd name="connsiteX2" fmla="*/ 1697795 w 1873170"/>
                <a:gd name="connsiteY2" fmla="*/ 1086336 h 1692747"/>
                <a:gd name="connsiteX3" fmla="*/ 1727910 w 1873170"/>
                <a:gd name="connsiteY3" fmla="*/ 1113202 h 1692747"/>
                <a:gd name="connsiteX4" fmla="*/ 1802442 w 1873170"/>
                <a:gd name="connsiteY4" fmla="*/ 1237999 h 1692747"/>
                <a:gd name="connsiteX5" fmla="*/ 1873074 w 1873170"/>
                <a:gd name="connsiteY5" fmla="*/ 1564074 h 1692747"/>
                <a:gd name="connsiteX6" fmla="*/ 1873074 w 1873170"/>
                <a:gd name="connsiteY6" fmla="*/ 1577724 h 1692747"/>
                <a:gd name="connsiteX7" fmla="*/ 1731593 w 1873170"/>
                <a:gd name="connsiteY7" fmla="*/ 1577724 h 1692747"/>
                <a:gd name="connsiteX8" fmla="*/ 1731593 w 1873170"/>
                <a:gd name="connsiteY8" fmla="*/ 1692747 h 1692747"/>
                <a:gd name="connsiteX9" fmla="*/ 1577114 w 1873170"/>
                <a:gd name="connsiteY9" fmla="*/ 1692747 h 1692747"/>
                <a:gd name="connsiteX10" fmla="*/ 1577114 w 1873170"/>
                <a:gd name="connsiteY10" fmla="*/ 1578374 h 1692747"/>
                <a:gd name="connsiteX11" fmla="*/ 1436934 w 1873170"/>
                <a:gd name="connsiteY11" fmla="*/ 1578374 h 1692747"/>
                <a:gd name="connsiteX12" fmla="*/ 1437151 w 1873170"/>
                <a:gd name="connsiteY12" fmla="*/ 1526809 h 1692747"/>
                <a:gd name="connsiteX13" fmla="*/ 1512332 w 1873170"/>
                <a:gd name="connsiteY13" fmla="*/ 1222616 h 1692747"/>
                <a:gd name="connsiteX14" fmla="*/ 1570614 w 1873170"/>
                <a:gd name="connsiteY14" fmla="*/ 1124251 h 1692747"/>
                <a:gd name="connsiteX15" fmla="*/ 1609830 w 1873170"/>
                <a:gd name="connsiteY15" fmla="*/ 1085686 h 1692747"/>
                <a:gd name="connsiteX16" fmla="*/ 1531398 w 1873170"/>
                <a:gd name="connsiteY16" fmla="*/ 1008988 h 1692747"/>
                <a:gd name="connsiteX17" fmla="*/ 1527499 w 1873170"/>
                <a:gd name="connsiteY17" fmla="*/ 925140 h 1692747"/>
                <a:gd name="connsiteX18" fmla="*/ 1663345 w 1873170"/>
                <a:gd name="connsiteY18" fmla="*/ 829592 h 1692747"/>
                <a:gd name="connsiteX19" fmla="*/ 231945 w 1873170"/>
                <a:gd name="connsiteY19" fmla="*/ 502840 h 1692747"/>
                <a:gd name="connsiteX20" fmla="*/ 364243 w 1873170"/>
                <a:gd name="connsiteY20" fmla="*/ 561365 h 1692747"/>
                <a:gd name="connsiteX21" fmla="*/ 311378 w 1873170"/>
                <a:gd name="connsiteY21" fmla="*/ 843458 h 1692747"/>
                <a:gd name="connsiteX22" fmla="*/ 352760 w 1873170"/>
                <a:gd name="connsiteY22" fmla="*/ 859925 h 1692747"/>
                <a:gd name="connsiteX23" fmla="*/ 416892 w 1873170"/>
                <a:gd name="connsiteY23" fmla="*/ 917990 h 1692747"/>
                <a:gd name="connsiteX24" fmla="*/ 418842 w 1873170"/>
                <a:gd name="connsiteY24" fmla="*/ 931639 h 1692747"/>
                <a:gd name="connsiteX25" fmla="*/ 355360 w 1873170"/>
                <a:gd name="connsiteY25" fmla="*/ 1196400 h 1692747"/>
                <a:gd name="connsiteX26" fmla="*/ 338894 w 1873170"/>
                <a:gd name="connsiteY26" fmla="*/ 1406561 h 1692747"/>
                <a:gd name="connsiteX27" fmla="*/ 339327 w 1873170"/>
                <a:gd name="connsiteY27" fmla="*/ 1413278 h 1692747"/>
                <a:gd name="connsiteX28" fmla="*/ 407142 w 1873170"/>
                <a:gd name="connsiteY28" fmla="*/ 1413278 h 1692747"/>
                <a:gd name="connsiteX29" fmla="*/ 402376 w 1873170"/>
                <a:gd name="connsiteY29" fmla="*/ 1424328 h 1692747"/>
                <a:gd name="connsiteX30" fmla="*/ 351894 w 1873170"/>
                <a:gd name="connsiteY30" fmla="*/ 1503625 h 1692747"/>
                <a:gd name="connsiteX31" fmla="*/ 346044 w 1873170"/>
                <a:gd name="connsiteY31" fmla="*/ 1516842 h 1692747"/>
                <a:gd name="connsiteX32" fmla="*/ 345833 w 1873170"/>
                <a:gd name="connsiteY32" fmla="*/ 1692747 h 1692747"/>
                <a:gd name="connsiteX33" fmla="*/ 117464 w 1873170"/>
                <a:gd name="connsiteY33" fmla="*/ 1692747 h 1692747"/>
                <a:gd name="connsiteX34" fmla="*/ 117249 w 1873170"/>
                <a:gd name="connsiteY34" fmla="*/ 1518575 h 1692747"/>
                <a:gd name="connsiteX35" fmla="*/ 113999 w 1873170"/>
                <a:gd name="connsiteY35" fmla="*/ 1506659 h 1692747"/>
                <a:gd name="connsiteX36" fmla="*/ 23001 w 1873170"/>
                <a:gd name="connsiteY36" fmla="*/ 1317297 h 1692747"/>
                <a:gd name="connsiteX37" fmla="*/ 7402 w 1873170"/>
                <a:gd name="connsiteY37" fmla="*/ 1028270 h 1692747"/>
                <a:gd name="connsiteX38" fmla="*/ 36651 w 1873170"/>
                <a:gd name="connsiteY38" fmla="*/ 933590 h 1692747"/>
                <a:gd name="connsiteX39" fmla="*/ 143465 w 1873170"/>
                <a:gd name="connsiteY39" fmla="*/ 846708 h 1692747"/>
                <a:gd name="connsiteX40" fmla="*/ 152998 w 1873170"/>
                <a:gd name="connsiteY40" fmla="*/ 843892 h 1692747"/>
                <a:gd name="connsiteX41" fmla="*/ 99483 w 1873170"/>
                <a:gd name="connsiteY41" fmla="*/ 560498 h 1692747"/>
                <a:gd name="connsiteX42" fmla="*/ 231945 w 1873170"/>
                <a:gd name="connsiteY42" fmla="*/ 502840 h 1692747"/>
                <a:gd name="connsiteX43" fmla="*/ 715018 w 1873170"/>
                <a:gd name="connsiteY43" fmla="*/ 141258 h 1692747"/>
                <a:gd name="connsiteX44" fmla="*/ 947062 w 1873170"/>
                <a:gd name="connsiteY44" fmla="*/ 325421 h 1692747"/>
                <a:gd name="connsiteX45" fmla="*/ 795616 w 1873170"/>
                <a:gd name="connsiteY45" fmla="*/ 606647 h 1692747"/>
                <a:gd name="connsiteX46" fmla="*/ 840032 w 1873170"/>
                <a:gd name="connsiteY46" fmla="*/ 655829 h 1692747"/>
                <a:gd name="connsiteX47" fmla="*/ 951612 w 1873170"/>
                <a:gd name="connsiteY47" fmla="*/ 853858 h 1692747"/>
                <a:gd name="connsiteX48" fmla="*/ 1049327 w 1873170"/>
                <a:gd name="connsiteY48" fmla="*/ 1224133 h 1692747"/>
                <a:gd name="connsiteX49" fmla="*/ 1062543 w 1873170"/>
                <a:gd name="connsiteY49" fmla="*/ 1374929 h 1692747"/>
                <a:gd name="connsiteX50" fmla="*/ 1062543 w 1873170"/>
                <a:gd name="connsiteY50" fmla="*/ 1387062 h 1692747"/>
                <a:gd name="connsiteX51" fmla="*/ 841115 w 1873170"/>
                <a:gd name="connsiteY51" fmla="*/ 1387062 h 1692747"/>
                <a:gd name="connsiteX52" fmla="*/ 841115 w 1873170"/>
                <a:gd name="connsiteY52" fmla="*/ 1692747 h 1692747"/>
                <a:gd name="connsiteX53" fmla="*/ 586538 w 1873170"/>
                <a:gd name="connsiteY53" fmla="*/ 1692747 h 1692747"/>
                <a:gd name="connsiteX54" fmla="*/ 586538 w 1873170"/>
                <a:gd name="connsiteY54" fmla="*/ 1387712 h 1692747"/>
                <a:gd name="connsiteX55" fmla="*/ 364027 w 1873170"/>
                <a:gd name="connsiteY55" fmla="*/ 1387712 h 1692747"/>
                <a:gd name="connsiteX56" fmla="*/ 367493 w 1873170"/>
                <a:gd name="connsiteY56" fmla="*/ 1315130 h 1692747"/>
                <a:gd name="connsiteX57" fmla="*/ 423392 w 1873170"/>
                <a:gd name="connsiteY57" fmla="*/ 1008121 h 1692747"/>
                <a:gd name="connsiteX58" fmla="*/ 534106 w 1873170"/>
                <a:gd name="connsiteY58" fmla="*/ 732961 h 1692747"/>
                <a:gd name="connsiteX59" fmla="*/ 633987 w 1873170"/>
                <a:gd name="connsiteY59" fmla="*/ 610331 h 1692747"/>
                <a:gd name="connsiteX60" fmla="*/ 635720 w 1873170"/>
                <a:gd name="connsiteY60" fmla="*/ 607731 h 1692747"/>
                <a:gd name="connsiteX61" fmla="*/ 480591 w 1873170"/>
                <a:gd name="connsiteY61" fmla="*/ 326287 h 1692747"/>
                <a:gd name="connsiteX62" fmla="*/ 715018 w 1873170"/>
                <a:gd name="connsiteY62" fmla="*/ 141258 h 1692747"/>
                <a:gd name="connsiteX63" fmla="*/ 1244755 w 1873170"/>
                <a:gd name="connsiteY63" fmla="*/ 429 h 1692747"/>
                <a:gd name="connsiteX64" fmla="*/ 1466400 w 1873170"/>
                <a:gd name="connsiteY64" fmla="*/ 186758 h 1692747"/>
                <a:gd name="connsiteX65" fmla="*/ 1335103 w 1873170"/>
                <a:gd name="connsiteY65" fmla="*/ 467767 h 1692747"/>
                <a:gd name="connsiteX66" fmla="*/ 1338570 w 1873170"/>
                <a:gd name="connsiteY66" fmla="*/ 469934 h 1692747"/>
                <a:gd name="connsiteX67" fmla="*/ 1516882 w 1873170"/>
                <a:gd name="connsiteY67" fmla="*/ 643263 h 1692747"/>
                <a:gd name="connsiteX68" fmla="*/ 1545048 w 1873170"/>
                <a:gd name="connsiteY68" fmla="*/ 840642 h 1692747"/>
                <a:gd name="connsiteX69" fmla="*/ 1540931 w 1873170"/>
                <a:gd name="connsiteY69" fmla="*/ 851042 h 1692747"/>
                <a:gd name="connsiteX70" fmla="*/ 1524249 w 1873170"/>
                <a:gd name="connsiteY70" fmla="*/ 1051237 h 1692747"/>
                <a:gd name="connsiteX71" fmla="*/ 1526632 w 1873170"/>
                <a:gd name="connsiteY71" fmla="*/ 1060986 h 1692747"/>
                <a:gd name="connsiteX72" fmla="*/ 1425884 w 1873170"/>
                <a:gd name="connsiteY72" fmla="*/ 1329646 h 1692747"/>
                <a:gd name="connsiteX73" fmla="*/ 1389702 w 1873170"/>
                <a:gd name="connsiteY73" fmla="*/ 1378179 h 1692747"/>
                <a:gd name="connsiteX74" fmla="*/ 1384935 w 1873170"/>
                <a:gd name="connsiteY74" fmla="*/ 1389445 h 1692747"/>
                <a:gd name="connsiteX75" fmla="*/ 1384723 w 1873170"/>
                <a:gd name="connsiteY75" fmla="*/ 1692747 h 1692747"/>
                <a:gd name="connsiteX76" fmla="*/ 1070559 w 1873170"/>
                <a:gd name="connsiteY76" fmla="*/ 1692747 h 1692747"/>
                <a:gd name="connsiteX77" fmla="*/ 1070559 w 1873170"/>
                <a:gd name="connsiteY77" fmla="*/ 1415228 h 1692747"/>
                <a:gd name="connsiteX78" fmla="*/ 1088109 w 1873170"/>
                <a:gd name="connsiteY78" fmla="*/ 1413494 h 1692747"/>
                <a:gd name="connsiteX79" fmla="*/ 1087893 w 1873170"/>
                <a:gd name="connsiteY79" fmla="*/ 1346546 h 1692747"/>
                <a:gd name="connsiteX80" fmla="*/ 1035027 w 1873170"/>
                <a:gd name="connsiteY80" fmla="*/ 1022637 h 1692747"/>
                <a:gd name="connsiteX81" fmla="*/ 921930 w 1873170"/>
                <a:gd name="connsiteY81" fmla="*/ 729928 h 1692747"/>
                <a:gd name="connsiteX82" fmla="*/ 919546 w 1873170"/>
                <a:gd name="connsiteY82" fmla="*/ 720828 h 1692747"/>
                <a:gd name="connsiteX83" fmla="*/ 977612 w 1873170"/>
                <a:gd name="connsiteY83" fmla="*/ 562882 h 1692747"/>
                <a:gd name="connsiteX84" fmla="*/ 1112375 w 1873170"/>
                <a:gd name="connsiteY84" fmla="*/ 471017 h 1692747"/>
                <a:gd name="connsiteX85" fmla="*/ 1121475 w 1873170"/>
                <a:gd name="connsiteY85" fmla="*/ 468417 h 1692747"/>
                <a:gd name="connsiteX86" fmla="*/ 999061 w 1873170"/>
                <a:gd name="connsiteY86" fmla="*/ 337554 h 1692747"/>
                <a:gd name="connsiteX87" fmla="*/ 996895 w 1873170"/>
                <a:gd name="connsiteY87" fmla="*/ 159892 h 1692747"/>
                <a:gd name="connsiteX88" fmla="*/ 1244755 w 1873170"/>
                <a:gd name="connsiteY88" fmla="*/ 429 h 169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873170" h="1692747">
                  <a:moveTo>
                    <a:pt x="1663345" y="829592"/>
                  </a:moveTo>
                  <a:cubicBezTo>
                    <a:pt x="1718594" y="832625"/>
                    <a:pt x="1770809" y="876391"/>
                    <a:pt x="1782942" y="932506"/>
                  </a:cubicBezTo>
                  <a:cubicBezTo>
                    <a:pt x="1795942" y="993605"/>
                    <a:pt x="1766909" y="1059253"/>
                    <a:pt x="1697795" y="1086336"/>
                  </a:cubicBezTo>
                  <a:cubicBezTo>
                    <a:pt x="1707977" y="1095219"/>
                    <a:pt x="1718811" y="1103452"/>
                    <a:pt x="1727910" y="1113202"/>
                  </a:cubicBezTo>
                  <a:cubicBezTo>
                    <a:pt x="1761926" y="1149168"/>
                    <a:pt x="1784026" y="1192716"/>
                    <a:pt x="1802442" y="1237999"/>
                  </a:cubicBezTo>
                  <a:cubicBezTo>
                    <a:pt x="1844907" y="1342429"/>
                    <a:pt x="1869173" y="1451193"/>
                    <a:pt x="1873074" y="1564074"/>
                  </a:cubicBezTo>
                  <a:cubicBezTo>
                    <a:pt x="1873290" y="1568407"/>
                    <a:pt x="1873074" y="1572524"/>
                    <a:pt x="1873074" y="1577724"/>
                  </a:cubicBezTo>
                  <a:cubicBezTo>
                    <a:pt x="1825408" y="1577724"/>
                    <a:pt x="1779043" y="1577724"/>
                    <a:pt x="1731593" y="1577724"/>
                  </a:cubicBezTo>
                  <a:lnTo>
                    <a:pt x="1731593" y="1692747"/>
                  </a:lnTo>
                  <a:lnTo>
                    <a:pt x="1577114" y="1692747"/>
                  </a:lnTo>
                  <a:lnTo>
                    <a:pt x="1577114" y="1578374"/>
                  </a:lnTo>
                  <a:cubicBezTo>
                    <a:pt x="1530532" y="1578374"/>
                    <a:pt x="1483733" y="1578374"/>
                    <a:pt x="1436934" y="1578374"/>
                  </a:cubicBezTo>
                  <a:cubicBezTo>
                    <a:pt x="1436934" y="1560391"/>
                    <a:pt x="1435634" y="1543491"/>
                    <a:pt x="1437151" y="1526809"/>
                  </a:cubicBezTo>
                  <a:cubicBezTo>
                    <a:pt x="1446034" y="1421511"/>
                    <a:pt x="1470083" y="1319680"/>
                    <a:pt x="1512332" y="1222616"/>
                  </a:cubicBezTo>
                  <a:cubicBezTo>
                    <a:pt x="1527715" y="1187517"/>
                    <a:pt x="1545481" y="1153501"/>
                    <a:pt x="1570614" y="1124251"/>
                  </a:cubicBezTo>
                  <a:cubicBezTo>
                    <a:pt x="1582531" y="1110385"/>
                    <a:pt x="1596613" y="1098469"/>
                    <a:pt x="1609830" y="1085686"/>
                  </a:cubicBezTo>
                  <a:cubicBezTo>
                    <a:pt x="1573864" y="1071603"/>
                    <a:pt x="1546348" y="1046687"/>
                    <a:pt x="1531398" y="1008988"/>
                  </a:cubicBezTo>
                  <a:cubicBezTo>
                    <a:pt x="1520565" y="981472"/>
                    <a:pt x="1519699" y="953522"/>
                    <a:pt x="1527499" y="925140"/>
                  </a:cubicBezTo>
                  <a:cubicBezTo>
                    <a:pt x="1542231" y="871408"/>
                    <a:pt x="1595097" y="825909"/>
                    <a:pt x="1663345" y="829592"/>
                  </a:cubicBezTo>
                  <a:close/>
                  <a:moveTo>
                    <a:pt x="231945" y="502840"/>
                  </a:moveTo>
                  <a:cubicBezTo>
                    <a:pt x="280125" y="502975"/>
                    <a:pt x="328278" y="522475"/>
                    <a:pt x="364243" y="561365"/>
                  </a:cubicBezTo>
                  <a:cubicBezTo>
                    <a:pt x="438125" y="641096"/>
                    <a:pt x="425342" y="787126"/>
                    <a:pt x="311378" y="843458"/>
                  </a:cubicBezTo>
                  <a:cubicBezTo>
                    <a:pt x="324811" y="848875"/>
                    <a:pt x="339327" y="853641"/>
                    <a:pt x="352760" y="859925"/>
                  </a:cubicBezTo>
                  <a:cubicBezTo>
                    <a:pt x="379843" y="872708"/>
                    <a:pt x="401076" y="892641"/>
                    <a:pt x="416892" y="917990"/>
                  </a:cubicBezTo>
                  <a:cubicBezTo>
                    <a:pt x="419059" y="921673"/>
                    <a:pt x="420142" y="927523"/>
                    <a:pt x="418842" y="931639"/>
                  </a:cubicBezTo>
                  <a:cubicBezTo>
                    <a:pt x="390892" y="1018304"/>
                    <a:pt x="369443" y="1106485"/>
                    <a:pt x="355360" y="1196400"/>
                  </a:cubicBezTo>
                  <a:cubicBezTo>
                    <a:pt x="344310" y="1265948"/>
                    <a:pt x="337377" y="1335929"/>
                    <a:pt x="338894" y="1406561"/>
                  </a:cubicBezTo>
                  <a:cubicBezTo>
                    <a:pt x="338894" y="1408295"/>
                    <a:pt x="339111" y="1410028"/>
                    <a:pt x="339327" y="1413278"/>
                  </a:cubicBezTo>
                  <a:cubicBezTo>
                    <a:pt x="361210" y="1413278"/>
                    <a:pt x="383093" y="1413278"/>
                    <a:pt x="407142" y="1413278"/>
                  </a:cubicBezTo>
                  <a:cubicBezTo>
                    <a:pt x="404975" y="1418261"/>
                    <a:pt x="404109" y="1421511"/>
                    <a:pt x="402376" y="1424328"/>
                  </a:cubicBezTo>
                  <a:cubicBezTo>
                    <a:pt x="385693" y="1450760"/>
                    <a:pt x="368576" y="1476976"/>
                    <a:pt x="351894" y="1503625"/>
                  </a:cubicBezTo>
                  <a:cubicBezTo>
                    <a:pt x="349293" y="1507742"/>
                    <a:pt x="346044" y="1512292"/>
                    <a:pt x="346044" y="1516842"/>
                  </a:cubicBezTo>
                  <a:lnTo>
                    <a:pt x="345833" y="1692747"/>
                  </a:lnTo>
                  <a:lnTo>
                    <a:pt x="117464" y="1692747"/>
                  </a:lnTo>
                  <a:lnTo>
                    <a:pt x="117249" y="1518575"/>
                  </a:lnTo>
                  <a:cubicBezTo>
                    <a:pt x="117249" y="1514459"/>
                    <a:pt x="116383" y="1509476"/>
                    <a:pt x="113999" y="1506659"/>
                  </a:cubicBezTo>
                  <a:cubicBezTo>
                    <a:pt x="66767" y="1451627"/>
                    <a:pt x="40118" y="1386412"/>
                    <a:pt x="23001" y="1317297"/>
                  </a:cubicBezTo>
                  <a:cubicBezTo>
                    <a:pt x="-615" y="1222183"/>
                    <a:pt x="-6464" y="1125551"/>
                    <a:pt x="7402" y="1028270"/>
                  </a:cubicBezTo>
                  <a:cubicBezTo>
                    <a:pt x="12168" y="995338"/>
                    <a:pt x="21051" y="963489"/>
                    <a:pt x="36651" y="933590"/>
                  </a:cubicBezTo>
                  <a:cubicBezTo>
                    <a:pt x="59834" y="889391"/>
                    <a:pt x="95367" y="860358"/>
                    <a:pt x="143465" y="846708"/>
                  </a:cubicBezTo>
                  <a:cubicBezTo>
                    <a:pt x="146499" y="845842"/>
                    <a:pt x="149532" y="844975"/>
                    <a:pt x="152998" y="843892"/>
                  </a:cubicBezTo>
                  <a:cubicBezTo>
                    <a:pt x="37518" y="787126"/>
                    <a:pt x="24518" y="640663"/>
                    <a:pt x="99483" y="560498"/>
                  </a:cubicBezTo>
                  <a:cubicBezTo>
                    <a:pt x="135557" y="521933"/>
                    <a:pt x="183764" y="502704"/>
                    <a:pt x="231945" y="502840"/>
                  </a:cubicBezTo>
                  <a:close/>
                  <a:moveTo>
                    <a:pt x="715018" y="141258"/>
                  </a:moveTo>
                  <a:cubicBezTo>
                    <a:pt x="824866" y="141475"/>
                    <a:pt x="921496" y="218173"/>
                    <a:pt x="947062" y="325421"/>
                  </a:cubicBezTo>
                  <a:cubicBezTo>
                    <a:pt x="974795" y="442635"/>
                    <a:pt x="910447" y="567648"/>
                    <a:pt x="795616" y="606647"/>
                  </a:cubicBezTo>
                  <a:cubicBezTo>
                    <a:pt x="809699" y="622247"/>
                    <a:pt x="825515" y="638496"/>
                    <a:pt x="840032" y="655829"/>
                  </a:cubicBezTo>
                  <a:cubicBezTo>
                    <a:pt x="889430" y="714978"/>
                    <a:pt x="923013" y="783010"/>
                    <a:pt x="951612" y="853858"/>
                  </a:cubicBezTo>
                  <a:cubicBezTo>
                    <a:pt x="999711" y="973022"/>
                    <a:pt x="1032210" y="1096736"/>
                    <a:pt x="1049327" y="1224133"/>
                  </a:cubicBezTo>
                  <a:cubicBezTo>
                    <a:pt x="1056043" y="1274181"/>
                    <a:pt x="1058426" y="1324663"/>
                    <a:pt x="1062543" y="1374929"/>
                  </a:cubicBezTo>
                  <a:cubicBezTo>
                    <a:pt x="1062760" y="1378395"/>
                    <a:pt x="1062543" y="1382078"/>
                    <a:pt x="1062543" y="1387062"/>
                  </a:cubicBezTo>
                  <a:cubicBezTo>
                    <a:pt x="988662" y="1387062"/>
                    <a:pt x="915430" y="1387062"/>
                    <a:pt x="841115" y="1387062"/>
                  </a:cubicBezTo>
                  <a:lnTo>
                    <a:pt x="841115" y="1692747"/>
                  </a:lnTo>
                  <a:lnTo>
                    <a:pt x="586538" y="1692747"/>
                  </a:lnTo>
                  <a:lnTo>
                    <a:pt x="586538" y="1387712"/>
                  </a:lnTo>
                  <a:cubicBezTo>
                    <a:pt x="513306" y="1387712"/>
                    <a:pt x="439425" y="1387712"/>
                    <a:pt x="364027" y="1387712"/>
                  </a:cubicBezTo>
                  <a:cubicBezTo>
                    <a:pt x="365110" y="1362362"/>
                    <a:pt x="365543" y="1338746"/>
                    <a:pt x="367493" y="1315130"/>
                  </a:cubicBezTo>
                  <a:cubicBezTo>
                    <a:pt x="375943" y="1210916"/>
                    <a:pt x="395009" y="1108652"/>
                    <a:pt x="423392" y="1008121"/>
                  </a:cubicBezTo>
                  <a:cubicBezTo>
                    <a:pt x="450475" y="912573"/>
                    <a:pt x="484057" y="819409"/>
                    <a:pt x="534106" y="732961"/>
                  </a:cubicBezTo>
                  <a:cubicBezTo>
                    <a:pt x="560755" y="686812"/>
                    <a:pt x="591304" y="643480"/>
                    <a:pt x="633987" y="610331"/>
                  </a:cubicBezTo>
                  <a:cubicBezTo>
                    <a:pt x="634853" y="609680"/>
                    <a:pt x="635070" y="608597"/>
                    <a:pt x="635720" y="607731"/>
                  </a:cubicBezTo>
                  <a:cubicBezTo>
                    <a:pt x="518073" y="568082"/>
                    <a:pt x="452858" y="443285"/>
                    <a:pt x="480591" y="326287"/>
                  </a:cubicBezTo>
                  <a:cubicBezTo>
                    <a:pt x="506373" y="216874"/>
                    <a:pt x="603221" y="141042"/>
                    <a:pt x="715018" y="141258"/>
                  </a:cubicBezTo>
                  <a:close/>
                  <a:moveTo>
                    <a:pt x="1244755" y="429"/>
                  </a:moveTo>
                  <a:cubicBezTo>
                    <a:pt x="1348753" y="6279"/>
                    <a:pt x="1440617" y="82977"/>
                    <a:pt x="1466400" y="186758"/>
                  </a:cubicBezTo>
                  <a:cubicBezTo>
                    <a:pt x="1492833" y="293355"/>
                    <a:pt x="1446251" y="411219"/>
                    <a:pt x="1335103" y="467767"/>
                  </a:cubicBezTo>
                  <a:cubicBezTo>
                    <a:pt x="1336403" y="468634"/>
                    <a:pt x="1337486" y="469717"/>
                    <a:pt x="1338570" y="469934"/>
                  </a:cubicBezTo>
                  <a:cubicBezTo>
                    <a:pt x="1431734" y="492900"/>
                    <a:pt x="1487633" y="554649"/>
                    <a:pt x="1516882" y="643263"/>
                  </a:cubicBezTo>
                  <a:cubicBezTo>
                    <a:pt x="1538115" y="707395"/>
                    <a:pt x="1543965" y="773693"/>
                    <a:pt x="1545048" y="840642"/>
                  </a:cubicBezTo>
                  <a:cubicBezTo>
                    <a:pt x="1545048" y="844108"/>
                    <a:pt x="1543315" y="848441"/>
                    <a:pt x="1540931" y="851042"/>
                  </a:cubicBezTo>
                  <a:cubicBezTo>
                    <a:pt x="1487633" y="911057"/>
                    <a:pt x="1481566" y="984505"/>
                    <a:pt x="1524249" y="1051237"/>
                  </a:cubicBezTo>
                  <a:cubicBezTo>
                    <a:pt x="1525982" y="1054053"/>
                    <a:pt x="1527282" y="1057953"/>
                    <a:pt x="1526632" y="1060986"/>
                  </a:cubicBezTo>
                  <a:cubicBezTo>
                    <a:pt x="1508432" y="1156317"/>
                    <a:pt x="1479400" y="1247532"/>
                    <a:pt x="1425884" y="1329646"/>
                  </a:cubicBezTo>
                  <a:cubicBezTo>
                    <a:pt x="1414835" y="1346546"/>
                    <a:pt x="1401618" y="1361929"/>
                    <a:pt x="1389702" y="1378179"/>
                  </a:cubicBezTo>
                  <a:cubicBezTo>
                    <a:pt x="1387319" y="1381429"/>
                    <a:pt x="1384935" y="1385545"/>
                    <a:pt x="1384935" y="1389445"/>
                  </a:cubicBezTo>
                  <a:lnTo>
                    <a:pt x="1384723" y="1692747"/>
                  </a:lnTo>
                  <a:lnTo>
                    <a:pt x="1070559" y="1692747"/>
                  </a:lnTo>
                  <a:lnTo>
                    <a:pt x="1070559" y="1415228"/>
                  </a:lnTo>
                  <a:cubicBezTo>
                    <a:pt x="1076626" y="1414578"/>
                    <a:pt x="1081826" y="1414144"/>
                    <a:pt x="1088109" y="1413494"/>
                  </a:cubicBezTo>
                  <a:cubicBezTo>
                    <a:pt x="1088109" y="1390962"/>
                    <a:pt x="1088976" y="1368862"/>
                    <a:pt x="1087893" y="1346546"/>
                  </a:cubicBezTo>
                  <a:cubicBezTo>
                    <a:pt x="1082476" y="1236699"/>
                    <a:pt x="1063626" y="1128801"/>
                    <a:pt x="1035027" y="1022637"/>
                  </a:cubicBezTo>
                  <a:cubicBezTo>
                    <a:pt x="1007728" y="921023"/>
                    <a:pt x="973062" y="822226"/>
                    <a:pt x="921930" y="729928"/>
                  </a:cubicBezTo>
                  <a:cubicBezTo>
                    <a:pt x="920413" y="727328"/>
                    <a:pt x="919113" y="723645"/>
                    <a:pt x="919546" y="720828"/>
                  </a:cubicBezTo>
                  <a:cubicBezTo>
                    <a:pt x="929079" y="664496"/>
                    <a:pt x="944463" y="610331"/>
                    <a:pt x="977612" y="562882"/>
                  </a:cubicBezTo>
                  <a:cubicBezTo>
                    <a:pt x="1010978" y="515216"/>
                    <a:pt x="1056910" y="485967"/>
                    <a:pt x="1112375" y="471017"/>
                  </a:cubicBezTo>
                  <a:cubicBezTo>
                    <a:pt x="1114759" y="470367"/>
                    <a:pt x="1116925" y="469717"/>
                    <a:pt x="1121475" y="468417"/>
                  </a:cubicBezTo>
                  <a:cubicBezTo>
                    <a:pt x="1063843" y="438735"/>
                    <a:pt x="1022461" y="396269"/>
                    <a:pt x="999061" y="337554"/>
                  </a:cubicBezTo>
                  <a:cubicBezTo>
                    <a:pt x="975662" y="278839"/>
                    <a:pt x="974795" y="219257"/>
                    <a:pt x="996895" y="159892"/>
                  </a:cubicBezTo>
                  <a:cubicBezTo>
                    <a:pt x="1035027" y="57411"/>
                    <a:pt x="1133608" y="-5855"/>
                    <a:pt x="1244755" y="429"/>
                  </a:cubicBezTo>
                  <a:close/>
                </a:path>
              </a:pathLst>
            </a:custGeom>
            <a:solidFill>
              <a:schemeClr val="accent4"/>
            </a:solidFill>
            <a:ln w="6001" cap="flat">
              <a:noFill/>
              <a:prstDash val="solid"/>
              <a:miter/>
            </a:ln>
          </p:spPr>
          <p:txBody>
            <a:bodyPr wrap="square" rtlCol="0" anchor="ctr">
              <a:noAutofit/>
            </a:bodyPr>
            <a:lstStyle/>
            <a:p>
              <a:endParaRPr lang="en-US" dirty="0"/>
            </a:p>
          </p:txBody>
        </p:sp>
        <p:sp>
          <p:nvSpPr>
            <p:cNvPr id="34" name="Freeform: Shape 33">
              <a:extLst>
                <a:ext uri="{FF2B5EF4-FFF2-40B4-BE49-F238E27FC236}">
                  <a16:creationId xmlns:a16="http://schemas.microsoft.com/office/drawing/2014/main" id="{54C667CF-DA4A-4CD1-80D1-9CFBCC761E74}"/>
                </a:ext>
              </a:extLst>
            </p:cNvPr>
            <p:cNvSpPr/>
            <p:nvPr/>
          </p:nvSpPr>
          <p:spPr>
            <a:xfrm>
              <a:off x="4794869" y="2803448"/>
              <a:ext cx="2781228" cy="2493501"/>
            </a:xfrm>
            <a:custGeom>
              <a:avLst/>
              <a:gdLst>
                <a:gd name="connsiteX0" fmla="*/ 30116 w 2781228"/>
                <a:gd name="connsiteY0" fmla="*/ 2210662 h 2493501"/>
                <a:gd name="connsiteX1" fmla="*/ 131947 w 2781228"/>
                <a:gd name="connsiteY1" fmla="*/ 2210879 h 2493501"/>
                <a:gd name="connsiteX2" fmla="*/ 149713 w 2781228"/>
                <a:gd name="connsiteY2" fmla="*/ 2228428 h 2493501"/>
                <a:gd name="connsiteX3" fmla="*/ 150580 w 2781228"/>
                <a:gd name="connsiteY3" fmla="*/ 2322676 h 2493501"/>
                <a:gd name="connsiteX4" fmla="*/ 174413 w 2781228"/>
                <a:gd name="connsiteY4" fmla="*/ 2346942 h 2493501"/>
                <a:gd name="connsiteX5" fmla="*/ 279494 w 2781228"/>
                <a:gd name="connsiteY5" fmla="*/ 2347159 h 2493501"/>
                <a:gd name="connsiteX6" fmla="*/ 498321 w 2781228"/>
                <a:gd name="connsiteY6" fmla="*/ 2347376 h 2493501"/>
                <a:gd name="connsiteX7" fmla="*/ 513054 w 2781228"/>
                <a:gd name="connsiteY7" fmla="*/ 2346726 h 2493501"/>
                <a:gd name="connsiteX8" fmla="*/ 513488 w 2781228"/>
                <a:gd name="connsiteY8" fmla="*/ 2336326 h 2493501"/>
                <a:gd name="connsiteX9" fmla="*/ 513486 w 2781228"/>
                <a:gd name="connsiteY9" fmla="*/ 2335002 h 2493501"/>
                <a:gd name="connsiteX10" fmla="*/ 741855 w 2781228"/>
                <a:gd name="connsiteY10" fmla="*/ 2335002 h 2493501"/>
                <a:gd name="connsiteX11" fmla="*/ 741849 w 2781228"/>
                <a:gd name="connsiteY11" fmla="*/ 2340009 h 2493501"/>
                <a:gd name="connsiteX12" fmla="*/ 742499 w 2781228"/>
                <a:gd name="connsiteY12" fmla="*/ 2346076 h 2493501"/>
                <a:gd name="connsiteX13" fmla="*/ 982560 w 2781228"/>
                <a:gd name="connsiteY13" fmla="*/ 2346076 h 2493501"/>
                <a:gd name="connsiteX14" fmla="*/ 982560 w 2781228"/>
                <a:gd name="connsiteY14" fmla="*/ 2335002 h 2493501"/>
                <a:gd name="connsiteX15" fmla="*/ 1237137 w 2781228"/>
                <a:gd name="connsiteY15" fmla="*/ 2335002 h 2493501"/>
                <a:gd name="connsiteX16" fmla="*/ 1237137 w 2781228"/>
                <a:gd name="connsiteY16" fmla="*/ 2346726 h 2493501"/>
                <a:gd name="connsiteX17" fmla="*/ 1466581 w 2781228"/>
                <a:gd name="connsiteY17" fmla="*/ 2346726 h 2493501"/>
                <a:gd name="connsiteX18" fmla="*/ 1466581 w 2781228"/>
                <a:gd name="connsiteY18" fmla="*/ 2335002 h 2493501"/>
                <a:gd name="connsiteX19" fmla="*/ 1780745 w 2781228"/>
                <a:gd name="connsiteY19" fmla="*/ 2335002 h 2493501"/>
                <a:gd name="connsiteX20" fmla="*/ 1780740 w 2781228"/>
                <a:gd name="connsiteY20" fmla="*/ 2341526 h 2493501"/>
                <a:gd name="connsiteX21" fmla="*/ 1781391 w 2781228"/>
                <a:gd name="connsiteY21" fmla="*/ 2346509 h 2493501"/>
                <a:gd name="connsiteX22" fmla="*/ 1973136 w 2781228"/>
                <a:gd name="connsiteY22" fmla="*/ 2346509 h 2493501"/>
                <a:gd name="connsiteX23" fmla="*/ 1973136 w 2781228"/>
                <a:gd name="connsiteY23" fmla="*/ 2335002 h 2493501"/>
                <a:gd name="connsiteX24" fmla="*/ 2127615 w 2781228"/>
                <a:gd name="connsiteY24" fmla="*/ 2335002 h 2493501"/>
                <a:gd name="connsiteX25" fmla="*/ 2127615 w 2781228"/>
                <a:gd name="connsiteY25" fmla="*/ 2347376 h 2493501"/>
                <a:gd name="connsiteX26" fmla="*/ 2138882 w 2781228"/>
                <a:gd name="connsiteY26" fmla="*/ 2347376 h 2493501"/>
                <a:gd name="connsiteX27" fmla="*/ 2600371 w 2781228"/>
                <a:gd name="connsiteY27" fmla="*/ 2347159 h 2493501"/>
                <a:gd name="connsiteX28" fmla="*/ 2631570 w 2781228"/>
                <a:gd name="connsiteY28" fmla="*/ 2315527 h 2493501"/>
                <a:gd name="connsiteX29" fmla="*/ 2631787 w 2781228"/>
                <a:gd name="connsiteY29" fmla="*/ 2229945 h 2493501"/>
                <a:gd name="connsiteX30" fmla="*/ 2650203 w 2781228"/>
                <a:gd name="connsiteY30" fmla="*/ 2211096 h 2493501"/>
                <a:gd name="connsiteX31" fmla="*/ 2762867 w 2781228"/>
                <a:gd name="connsiteY31" fmla="*/ 2211096 h 2493501"/>
                <a:gd name="connsiteX32" fmla="*/ 2781066 w 2781228"/>
                <a:gd name="connsiteY32" fmla="*/ 2228862 h 2493501"/>
                <a:gd name="connsiteX33" fmla="*/ 2781066 w 2781228"/>
                <a:gd name="connsiteY33" fmla="*/ 2474773 h 2493501"/>
                <a:gd name="connsiteX34" fmla="*/ 2762000 w 2781228"/>
                <a:gd name="connsiteY34" fmla="*/ 2493405 h 2493501"/>
                <a:gd name="connsiteX35" fmla="*/ 2745751 w 2781228"/>
                <a:gd name="connsiteY35" fmla="*/ 2493405 h 2493501"/>
                <a:gd name="connsiteX36" fmla="*/ 35533 w 2781228"/>
                <a:gd name="connsiteY36" fmla="*/ 2493405 h 2493501"/>
                <a:gd name="connsiteX37" fmla="*/ 11700 w 2781228"/>
                <a:gd name="connsiteY37" fmla="*/ 2492756 h 2493501"/>
                <a:gd name="connsiteX38" fmla="*/ 1084 w 2781228"/>
                <a:gd name="connsiteY38" fmla="*/ 2481923 h 2493501"/>
                <a:gd name="connsiteX39" fmla="*/ 0 w 2781228"/>
                <a:gd name="connsiteY39" fmla="*/ 2463506 h 2493501"/>
                <a:gd name="connsiteX40" fmla="*/ 0 w 2781228"/>
                <a:gd name="connsiteY40" fmla="*/ 2240345 h 2493501"/>
                <a:gd name="connsiteX41" fmla="*/ 30116 w 2781228"/>
                <a:gd name="connsiteY41" fmla="*/ 2210662 h 2493501"/>
                <a:gd name="connsiteX42" fmla="*/ 556187 w 2781228"/>
                <a:gd name="connsiteY42" fmla="*/ 185109 h 2493501"/>
                <a:gd name="connsiteX43" fmla="*/ 716516 w 2781228"/>
                <a:gd name="connsiteY43" fmla="*/ 185109 h 2493501"/>
                <a:gd name="connsiteX44" fmla="*/ 757032 w 2781228"/>
                <a:gd name="connsiteY44" fmla="*/ 227142 h 2493501"/>
                <a:gd name="connsiteX45" fmla="*/ 757032 w 2781228"/>
                <a:gd name="connsiteY45" fmla="*/ 423220 h 2493501"/>
                <a:gd name="connsiteX46" fmla="*/ 737533 w 2781228"/>
                <a:gd name="connsiteY46" fmla="*/ 467852 h 2493501"/>
                <a:gd name="connsiteX47" fmla="*/ 576119 w 2781228"/>
                <a:gd name="connsiteY47" fmla="*/ 613883 h 2493501"/>
                <a:gd name="connsiteX48" fmla="*/ 516321 w 2781228"/>
                <a:gd name="connsiteY48" fmla="*/ 610633 h 2493501"/>
                <a:gd name="connsiteX49" fmla="*/ 510038 w 2781228"/>
                <a:gd name="connsiteY49" fmla="*/ 587016 h 2493501"/>
                <a:gd name="connsiteX50" fmla="*/ 515671 w 2781228"/>
                <a:gd name="connsiteY50" fmla="*/ 221292 h 2493501"/>
                <a:gd name="connsiteX51" fmla="*/ 556187 w 2781228"/>
                <a:gd name="connsiteY51" fmla="*/ 185109 h 2493501"/>
                <a:gd name="connsiteX52" fmla="*/ 1200583 w 2781228"/>
                <a:gd name="connsiteY52" fmla="*/ 84400 h 2493501"/>
                <a:gd name="connsiteX53" fmla="*/ 1231295 w 2781228"/>
                <a:gd name="connsiteY53" fmla="*/ 98862 h 2493501"/>
                <a:gd name="connsiteX54" fmla="*/ 1294127 w 2781228"/>
                <a:gd name="connsiteY54" fmla="*/ 161694 h 2493501"/>
                <a:gd name="connsiteX55" fmla="*/ 1293910 w 2781228"/>
                <a:gd name="connsiteY55" fmla="*/ 222359 h 2493501"/>
                <a:gd name="connsiteX56" fmla="*/ 248519 w 2781228"/>
                <a:gd name="connsiteY56" fmla="*/ 1247384 h 2493501"/>
                <a:gd name="connsiteX57" fmla="*/ 208653 w 2781228"/>
                <a:gd name="connsiteY57" fmla="*/ 1263417 h 2493501"/>
                <a:gd name="connsiteX58" fmla="*/ 56990 w 2781228"/>
                <a:gd name="connsiteY58" fmla="*/ 1263201 h 2493501"/>
                <a:gd name="connsiteX59" fmla="*/ 16041 w 2781228"/>
                <a:gd name="connsiteY59" fmla="*/ 1231568 h 2493501"/>
                <a:gd name="connsiteX60" fmla="*/ 27307 w 2781228"/>
                <a:gd name="connsiteY60" fmla="*/ 1199502 h 2493501"/>
                <a:gd name="connsiteX61" fmla="*/ 1169546 w 2781228"/>
                <a:gd name="connsiteY61" fmla="*/ 98862 h 2493501"/>
                <a:gd name="connsiteX62" fmla="*/ 1200583 w 2781228"/>
                <a:gd name="connsiteY62" fmla="*/ 84400 h 2493501"/>
                <a:gd name="connsiteX63" fmla="*/ 1274612 w 2781228"/>
                <a:gd name="connsiteY63" fmla="*/ 1381 h 2493501"/>
                <a:gd name="connsiteX64" fmla="*/ 1490190 w 2781228"/>
                <a:gd name="connsiteY64" fmla="*/ 68546 h 2493501"/>
                <a:gd name="connsiteX65" fmla="*/ 1514889 w 2781228"/>
                <a:gd name="connsiteY65" fmla="*/ 83062 h 2493501"/>
                <a:gd name="connsiteX66" fmla="*/ 2635895 w 2781228"/>
                <a:gd name="connsiteY66" fmla="*/ 1173736 h 2493501"/>
                <a:gd name="connsiteX67" fmla="*/ 2650628 w 2781228"/>
                <a:gd name="connsiteY67" fmla="*/ 1211435 h 2493501"/>
                <a:gd name="connsiteX68" fmla="*/ 2609029 w 2781228"/>
                <a:gd name="connsiteY68" fmla="*/ 1242634 h 2493501"/>
                <a:gd name="connsiteX69" fmla="*/ 2469282 w 2781228"/>
                <a:gd name="connsiteY69" fmla="*/ 1242634 h 2493501"/>
                <a:gd name="connsiteX70" fmla="*/ 2422050 w 2781228"/>
                <a:gd name="connsiteY70" fmla="*/ 1223568 h 2493501"/>
                <a:gd name="connsiteX71" fmla="*/ 1244062 w 2781228"/>
                <a:gd name="connsiteY71" fmla="*/ 65729 h 2493501"/>
                <a:gd name="connsiteX72" fmla="*/ 1239512 w 2781228"/>
                <a:gd name="connsiteY72" fmla="*/ 12647 h 2493501"/>
                <a:gd name="connsiteX73" fmla="*/ 1274612 w 2781228"/>
                <a:gd name="connsiteY73" fmla="*/ 1381 h 249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781228" h="2493501">
                  <a:moveTo>
                    <a:pt x="30116" y="2210662"/>
                  </a:moveTo>
                  <a:cubicBezTo>
                    <a:pt x="64132" y="2210662"/>
                    <a:pt x="97931" y="2210662"/>
                    <a:pt x="131947" y="2210879"/>
                  </a:cubicBezTo>
                  <a:cubicBezTo>
                    <a:pt x="147547" y="2211096"/>
                    <a:pt x="149280" y="2212829"/>
                    <a:pt x="149713" y="2228428"/>
                  </a:cubicBezTo>
                  <a:cubicBezTo>
                    <a:pt x="150363" y="2259845"/>
                    <a:pt x="150363" y="2291260"/>
                    <a:pt x="150580" y="2322676"/>
                  </a:cubicBezTo>
                  <a:cubicBezTo>
                    <a:pt x="150797" y="2343259"/>
                    <a:pt x="153830" y="2346726"/>
                    <a:pt x="174413" y="2346942"/>
                  </a:cubicBezTo>
                  <a:cubicBezTo>
                    <a:pt x="209512" y="2347376"/>
                    <a:pt x="244394" y="2347159"/>
                    <a:pt x="279494" y="2347159"/>
                  </a:cubicBezTo>
                  <a:cubicBezTo>
                    <a:pt x="352508" y="2347159"/>
                    <a:pt x="425307" y="2347376"/>
                    <a:pt x="498321" y="2347376"/>
                  </a:cubicBezTo>
                  <a:cubicBezTo>
                    <a:pt x="503521" y="2346726"/>
                    <a:pt x="507638" y="2346726"/>
                    <a:pt x="513054" y="2346726"/>
                  </a:cubicBezTo>
                  <a:cubicBezTo>
                    <a:pt x="513271" y="2342176"/>
                    <a:pt x="513488" y="2339359"/>
                    <a:pt x="513488" y="2336326"/>
                  </a:cubicBezTo>
                  <a:lnTo>
                    <a:pt x="513486" y="2335002"/>
                  </a:lnTo>
                  <a:lnTo>
                    <a:pt x="741855" y="2335002"/>
                  </a:lnTo>
                  <a:lnTo>
                    <a:pt x="741849" y="2340009"/>
                  </a:lnTo>
                  <a:cubicBezTo>
                    <a:pt x="741849" y="2341742"/>
                    <a:pt x="742282" y="2343476"/>
                    <a:pt x="742499" y="2346076"/>
                  </a:cubicBezTo>
                  <a:cubicBezTo>
                    <a:pt x="822447" y="2346076"/>
                    <a:pt x="902179" y="2346076"/>
                    <a:pt x="982560" y="2346076"/>
                  </a:cubicBezTo>
                  <a:lnTo>
                    <a:pt x="982560" y="2335002"/>
                  </a:lnTo>
                  <a:lnTo>
                    <a:pt x="1237137" y="2335002"/>
                  </a:lnTo>
                  <a:lnTo>
                    <a:pt x="1237137" y="2346726"/>
                  </a:lnTo>
                  <a:cubicBezTo>
                    <a:pt x="1313619" y="2346726"/>
                    <a:pt x="1389667" y="2346726"/>
                    <a:pt x="1466581" y="2346726"/>
                  </a:cubicBezTo>
                  <a:lnTo>
                    <a:pt x="1466581" y="2335002"/>
                  </a:lnTo>
                  <a:lnTo>
                    <a:pt x="1780745" y="2335002"/>
                  </a:lnTo>
                  <a:lnTo>
                    <a:pt x="1780740" y="2341526"/>
                  </a:lnTo>
                  <a:cubicBezTo>
                    <a:pt x="1780740" y="2342826"/>
                    <a:pt x="1781174" y="2344343"/>
                    <a:pt x="1781391" y="2346509"/>
                  </a:cubicBezTo>
                  <a:cubicBezTo>
                    <a:pt x="1845306" y="2346509"/>
                    <a:pt x="1909004" y="2346509"/>
                    <a:pt x="1973136" y="2346509"/>
                  </a:cubicBezTo>
                  <a:lnTo>
                    <a:pt x="1973136" y="2335002"/>
                  </a:lnTo>
                  <a:lnTo>
                    <a:pt x="2127615" y="2335002"/>
                  </a:lnTo>
                  <a:lnTo>
                    <a:pt x="2127615" y="2347376"/>
                  </a:lnTo>
                  <a:cubicBezTo>
                    <a:pt x="2131299" y="2347376"/>
                    <a:pt x="2135199" y="2347376"/>
                    <a:pt x="2138882" y="2347376"/>
                  </a:cubicBezTo>
                  <a:cubicBezTo>
                    <a:pt x="2292712" y="2347376"/>
                    <a:pt x="2446541" y="2347159"/>
                    <a:pt x="2600371" y="2347159"/>
                  </a:cubicBezTo>
                  <a:cubicBezTo>
                    <a:pt x="2629403" y="2347159"/>
                    <a:pt x="2631353" y="2344776"/>
                    <a:pt x="2631570" y="2315527"/>
                  </a:cubicBezTo>
                  <a:cubicBezTo>
                    <a:pt x="2631570" y="2286927"/>
                    <a:pt x="2631570" y="2258544"/>
                    <a:pt x="2631787" y="2229945"/>
                  </a:cubicBezTo>
                  <a:cubicBezTo>
                    <a:pt x="2632003" y="2213262"/>
                    <a:pt x="2633737" y="2211312"/>
                    <a:pt x="2650203" y="2211096"/>
                  </a:cubicBezTo>
                  <a:cubicBezTo>
                    <a:pt x="2687685" y="2210879"/>
                    <a:pt x="2725384" y="2210879"/>
                    <a:pt x="2762867" y="2211096"/>
                  </a:cubicBezTo>
                  <a:cubicBezTo>
                    <a:pt x="2779117" y="2211312"/>
                    <a:pt x="2781066" y="2213046"/>
                    <a:pt x="2781066" y="2228862"/>
                  </a:cubicBezTo>
                  <a:cubicBezTo>
                    <a:pt x="2781283" y="2310760"/>
                    <a:pt x="2781283" y="2392658"/>
                    <a:pt x="2781066" y="2474773"/>
                  </a:cubicBezTo>
                  <a:cubicBezTo>
                    <a:pt x="2781066" y="2490806"/>
                    <a:pt x="2778250" y="2492972"/>
                    <a:pt x="2762000" y="2493405"/>
                  </a:cubicBezTo>
                  <a:cubicBezTo>
                    <a:pt x="2756584" y="2493622"/>
                    <a:pt x="2751167" y="2493405"/>
                    <a:pt x="2745751" y="2493405"/>
                  </a:cubicBezTo>
                  <a:cubicBezTo>
                    <a:pt x="1842273" y="2493405"/>
                    <a:pt x="938794" y="2493405"/>
                    <a:pt x="35533" y="2493405"/>
                  </a:cubicBezTo>
                  <a:cubicBezTo>
                    <a:pt x="27516" y="2493405"/>
                    <a:pt x="19717" y="2493189"/>
                    <a:pt x="11700" y="2492756"/>
                  </a:cubicBezTo>
                  <a:cubicBezTo>
                    <a:pt x="5200" y="2492322"/>
                    <a:pt x="1084" y="2489289"/>
                    <a:pt x="1084" y="2481923"/>
                  </a:cubicBezTo>
                  <a:cubicBezTo>
                    <a:pt x="1084" y="2475856"/>
                    <a:pt x="0" y="2469789"/>
                    <a:pt x="0" y="2463506"/>
                  </a:cubicBezTo>
                  <a:cubicBezTo>
                    <a:pt x="0" y="2389191"/>
                    <a:pt x="0" y="2314660"/>
                    <a:pt x="0" y="2240345"/>
                  </a:cubicBezTo>
                  <a:cubicBezTo>
                    <a:pt x="0" y="2210879"/>
                    <a:pt x="0" y="2210662"/>
                    <a:pt x="30116" y="2210662"/>
                  </a:cubicBezTo>
                  <a:close/>
                  <a:moveTo>
                    <a:pt x="556187" y="185109"/>
                  </a:moveTo>
                  <a:cubicBezTo>
                    <a:pt x="609702" y="184676"/>
                    <a:pt x="663001" y="184676"/>
                    <a:pt x="716516" y="185109"/>
                  </a:cubicBezTo>
                  <a:cubicBezTo>
                    <a:pt x="742083" y="185326"/>
                    <a:pt x="756816" y="200925"/>
                    <a:pt x="757032" y="227142"/>
                  </a:cubicBezTo>
                  <a:cubicBezTo>
                    <a:pt x="757249" y="260724"/>
                    <a:pt x="756816" y="391371"/>
                    <a:pt x="757032" y="423220"/>
                  </a:cubicBezTo>
                  <a:cubicBezTo>
                    <a:pt x="757249" y="441203"/>
                    <a:pt x="751399" y="455503"/>
                    <a:pt x="737533" y="467852"/>
                  </a:cubicBezTo>
                  <a:cubicBezTo>
                    <a:pt x="683367" y="516168"/>
                    <a:pt x="629852" y="565134"/>
                    <a:pt x="576119" y="613883"/>
                  </a:cubicBezTo>
                  <a:cubicBezTo>
                    <a:pt x="555970" y="632082"/>
                    <a:pt x="528671" y="630999"/>
                    <a:pt x="516321" y="610633"/>
                  </a:cubicBezTo>
                  <a:cubicBezTo>
                    <a:pt x="512204" y="603916"/>
                    <a:pt x="510038" y="595033"/>
                    <a:pt x="510038" y="587016"/>
                  </a:cubicBezTo>
                  <a:cubicBezTo>
                    <a:pt x="510688" y="506852"/>
                    <a:pt x="515021" y="226925"/>
                    <a:pt x="515671" y="221292"/>
                  </a:cubicBezTo>
                  <a:cubicBezTo>
                    <a:pt x="518921" y="197242"/>
                    <a:pt x="531921" y="185326"/>
                    <a:pt x="556187" y="185109"/>
                  </a:cubicBezTo>
                  <a:close/>
                  <a:moveTo>
                    <a:pt x="1200583" y="84400"/>
                  </a:moveTo>
                  <a:cubicBezTo>
                    <a:pt x="1211091" y="84400"/>
                    <a:pt x="1221545" y="89221"/>
                    <a:pt x="1231295" y="98862"/>
                  </a:cubicBezTo>
                  <a:cubicBezTo>
                    <a:pt x="1252311" y="119662"/>
                    <a:pt x="1273328" y="140678"/>
                    <a:pt x="1294127" y="161694"/>
                  </a:cubicBezTo>
                  <a:cubicBezTo>
                    <a:pt x="1313410" y="181194"/>
                    <a:pt x="1313410" y="203293"/>
                    <a:pt x="1293910" y="222359"/>
                  </a:cubicBezTo>
                  <a:cubicBezTo>
                    <a:pt x="1133581" y="379655"/>
                    <a:pt x="365949" y="1132121"/>
                    <a:pt x="248519" y="1247384"/>
                  </a:cubicBezTo>
                  <a:cubicBezTo>
                    <a:pt x="237252" y="1258434"/>
                    <a:pt x="224036" y="1263417"/>
                    <a:pt x="208653" y="1263417"/>
                  </a:cubicBezTo>
                  <a:cubicBezTo>
                    <a:pt x="183737" y="1263201"/>
                    <a:pt x="82556" y="1263417"/>
                    <a:pt x="56990" y="1263201"/>
                  </a:cubicBezTo>
                  <a:cubicBezTo>
                    <a:pt x="33157" y="1262984"/>
                    <a:pt x="20157" y="1253018"/>
                    <a:pt x="16041" y="1231568"/>
                  </a:cubicBezTo>
                  <a:cubicBezTo>
                    <a:pt x="13657" y="1219002"/>
                    <a:pt x="18207" y="1208169"/>
                    <a:pt x="27307" y="1199502"/>
                  </a:cubicBezTo>
                  <a:cubicBezTo>
                    <a:pt x="157304" y="1074272"/>
                    <a:pt x="1082882" y="182277"/>
                    <a:pt x="1169546" y="98862"/>
                  </a:cubicBezTo>
                  <a:cubicBezTo>
                    <a:pt x="1179513" y="89221"/>
                    <a:pt x="1190075" y="84400"/>
                    <a:pt x="1200583" y="84400"/>
                  </a:cubicBezTo>
                  <a:close/>
                  <a:moveTo>
                    <a:pt x="1274612" y="1381"/>
                  </a:moveTo>
                  <a:cubicBezTo>
                    <a:pt x="1320327" y="14814"/>
                    <a:pt x="1464190" y="59446"/>
                    <a:pt x="1490190" y="68546"/>
                  </a:cubicBezTo>
                  <a:cubicBezTo>
                    <a:pt x="1499073" y="71579"/>
                    <a:pt x="1508172" y="76562"/>
                    <a:pt x="1514889" y="83062"/>
                  </a:cubicBezTo>
                  <a:cubicBezTo>
                    <a:pt x="1573604" y="139611"/>
                    <a:pt x="2598412" y="1137337"/>
                    <a:pt x="2635895" y="1173736"/>
                  </a:cubicBezTo>
                  <a:cubicBezTo>
                    <a:pt x="2646511" y="1184136"/>
                    <a:pt x="2653228" y="1196052"/>
                    <a:pt x="2650628" y="1211435"/>
                  </a:cubicBezTo>
                  <a:cubicBezTo>
                    <a:pt x="2646945" y="1232018"/>
                    <a:pt x="2633078" y="1242418"/>
                    <a:pt x="2609029" y="1242634"/>
                  </a:cubicBezTo>
                  <a:cubicBezTo>
                    <a:pt x="2584546" y="1242634"/>
                    <a:pt x="2491382" y="1242201"/>
                    <a:pt x="2469282" y="1242634"/>
                  </a:cubicBezTo>
                  <a:cubicBezTo>
                    <a:pt x="2450650" y="1242851"/>
                    <a:pt x="2435700" y="1237001"/>
                    <a:pt x="2422050" y="1223568"/>
                  </a:cubicBezTo>
                  <a:cubicBezTo>
                    <a:pt x="2316319" y="1118921"/>
                    <a:pt x="1302994" y="124011"/>
                    <a:pt x="1244062" y="65729"/>
                  </a:cubicBezTo>
                  <a:cubicBezTo>
                    <a:pt x="1227379" y="49263"/>
                    <a:pt x="1225645" y="28464"/>
                    <a:pt x="1239512" y="12647"/>
                  </a:cubicBezTo>
                  <a:cubicBezTo>
                    <a:pt x="1248829" y="2031"/>
                    <a:pt x="1261178" y="-2519"/>
                    <a:pt x="1274612" y="1381"/>
                  </a:cubicBezTo>
                  <a:close/>
                </a:path>
              </a:pathLst>
            </a:custGeom>
            <a:solidFill>
              <a:schemeClr val="accent1"/>
            </a:solidFill>
            <a:ln w="6001" cap="flat">
              <a:noFill/>
              <a:prstDash val="solid"/>
              <a:miter/>
            </a:ln>
          </p:spPr>
          <p:txBody>
            <a:bodyPr wrap="square" rtlCol="0" anchor="ctr">
              <a:noAutofit/>
            </a:bodyPr>
            <a:lstStyle/>
            <a:p>
              <a:endParaRPr lang="en-US"/>
            </a:p>
          </p:txBody>
        </p:sp>
      </p:grpSp>
      <p:grpSp>
        <p:nvGrpSpPr>
          <p:cNvPr id="42" name="Graphic 50">
            <a:extLst>
              <a:ext uri="{FF2B5EF4-FFF2-40B4-BE49-F238E27FC236}">
                <a16:creationId xmlns:a16="http://schemas.microsoft.com/office/drawing/2014/main" id="{1DD7FEED-D3E3-4B50-82EA-F81EF74E9DEB}"/>
              </a:ext>
            </a:extLst>
          </p:cNvPr>
          <p:cNvGrpSpPr/>
          <p:nvPr/>
        </p:nvGrpSpPr>
        <p:grpSpPr>
          <a:xfrm>
            <a:off x="7271314" y="1879429"/>
            <a:ext cx="4478858" cy="2764294"/>
            <a:chOff x="540152" y="0"/>
            <a:chExt cx="11111696" cy="6858000"/>
          </a:xfrm>
        </p:grpSpPr>
        <p:sp>
          <p:nvSpPr>
            <p:cNvPr id="43" name="Freeform: Shape 42">
              <a:extLst>
                <a:ext uri="{FF2B5EF4-FFF2-40B4-BE49-F238E27FC236}">
                  <a16:creationId xmlns:a16="http://schemas.microsoft.com/office/drawing/2014/main" id="{BB81DC39-90DD-4B7C-B78A-CF5B2AD43428}"/>
                </a:ext>
              </a:extLst>
            </p:cNvPr>
            <p:cNvSpPr/>
            <p:nvPr/>
          </p:nvSpPr>
          <p:spPr>
            <a:xfrm>
              <a:off x="539284" y="334673"/>
              <a:ext cx="11111696" cy="6519441"/>
            </a:xfrm>
            <a:custGeom>
              <a:avLst/>
              <a:gdLst>
                <a:gd name="connsiteX0" fmla="*/ 868 w 11111696"/>
                <a:gd name="connsiteY0" fmla="*/ 2278312 h 6519440"/>
                <a:gd name="connsiteX1" fmla="*/ 203136 w 11111696"/>
                <a:gd name="connsiteY1" fmla="*/ 1715783 h 6519440"/>
                <a:gd name="connsiteX2" fmla="*/ 279529 w 11111696"/>
                <a:gd name="connsiteY2" fmla="*/ 1364202 h 6519440"/>
                <a:gd name="connsiteX3" fmla="*/ 589441 w 11111696"/>
                <a:gd name="connsiteY3" fmla="*/ 451827 h 6519440"/>
                <a:gd name="connsiteX4" fmla="*/ 748303 w 11111696"/>
                <a:gd name="connsiteY4" fmla="*/ 194001 h 6519440"/>
                <a:gd name="connsiteX5" fmla="*/ 800389 w 11111696"/>
                <a:gd name="connsiteY5" fmla="*/ 119344 h 6519440"/>
                <a:gd name="connsiteX6" fmla="*/ 1267428 w 11111696"/>
                <a:gd name="connsiteY6" fmla="*/ 120213 h 6519440"/>
                <a:gd name="connsiteX7" fmla="*/ 1363787 w 11111696"/>
                <a:gd name="connsiteY7" fmla="*/ 479606 h 6519440"/>
                <a:gd name="connsiteX8" fmla="*/ 1258747 w 11111696"/>
                <a:gd name="connsiteY8" fmla="*/ 889350 h 6519440"/>
                <a:gd name="connsiteX9" fmla="*/ 1108565 w 11111696"/>
                <a:gd name="connsiteY9" fmla="*/ 1276524 h 6519440"/>
                <a:gd name="connsiteX10" fmla="*/ 1107697 w 11111696"/>
                <a:gd name="connsiteY10" fmla="*/ 1336422 h 6519440"/>
                <a:gd name="connsiteX11" fmla="*/ 1154575 w 11111696"/>
                <a:gd name="connsiteY11" fmla="*/ 1568205 h 6519440"/>
                <a:gd name="connsiteX12" fmla="*/ 1118114 w 11111696"/>
                <a:gd name="connsiteY12" fmla="*/ 2051738 h 6519440"/>
                <a:gd name="connsiteX13" fmla="*/ 1119851 w 11111696"/>
                <a:gd name="connsiteY13" fmla="*/ 2089066 h 6519440"/>
                <a:gd name="connsiteX14" fmla="*/ 1164992 w 11111696"/>
                <a:gd name="connsiteY14" fmla="*/ 2378144 h 6519440"/>
                <a:gd name="connsiteX15" fmla="*/ 1146762 w 11111696"/>
                <a:gd name="connsiteY15" fmla="*/ 2705418 h 6519440"/>
                <a:gd name="connsiteX16" fmla="*/ 952307 w 11111696"/>
                <a:gd name="connsiteY16" fmla="*/ 2724516 h 6519440"/>
                <a:gd name="connsiteX17" fmla="*/ 628505 w 11111696"/>
                <a:gd name="connsiteY17" fmla="*/ 2905082 h 6519440"/>
                <a:gd name="connsiteX18" fmla="*/ 613748 w 11111696"/>
                <a:gd name="connsiteY18" fmla="*/ 3375592 h 6519440"/>
                <a:gd name="connsiteX19" fmla="*/ 825564 w 11111696"/>
                <a:gd name="connsiteY19" fmla="*/ 3616925 h 6519440"/>
                <a:gd name="connsiteX20" fmla="*/ 1476640 w 11111696"/>
                <a:gd name="connsiteY20" fmla="*/ 4320955 h 6519440"/>
                <a:gd name="connsiteX21" fmla="*/ 1629426 w 11111696"/>
                <a:gd name="connsiteY21" fmla="*/ 4461587 h 6519440"/>
                <a:gd name="connsiteX22" fmla="*/ 1604251 w 11111696"/>
                <a:gd name="connsiteY22" fmla="*/ 4279286 h 6519440"/>
                <a:gd name="connsiteX23" fmla="*/ 1154575 w 11111696"/>
                <a:gd name="connsiteY23" fmla="*/ 3733250 h 6519440"/>
                <a:gd name="connsiteX24" fmla="*/ 1132004 w 11111696"/>
                <a:gd name="connsiteY24" fmla="*/ 3703735 h 6519440"/>
                <a:gd name="connsiteX25" fmla="*/ 1507024 w 11111696"/>
                <a:gd name="connsiteY25" fmla="*/ 3391218 h 6519440"/>
                <a:gd name="connsiteX26" fmla="*/ 1214474 w 11111696"/>
                <a:gd name="connsiteY26" fmla="*/ 3062208 h 6519440"/>
                <a:gd name="connsiteX27" fmla="*/ 990504 w 11111696"/>
                <a:gd name="connsiteY27" fmla="*/ 2984947 h 6519440"/>
                <a:gd name="connsiteX28" fmla="*/ 756984 w 11111696"/>
                <a:gd name="connsiteY28" fmla="*/ 2998836 h 6519440"/>
                <a:gd name="connsiteX29" fmla="*/ 728337 w 11111696"/>
                <a:gd name="connsiteY29" fmla="*/ 2998836 h 6519440"/>
                <a:gd name="connsiteX30" fmla="*/ 903693 w 11111696"/>
                <a:gd name="connsiteY30" fmla="*/ 2852996 h 6519440"/>
                <a:gd name="connsiteX31" fmla="*/ 1895933 w 11111696"/>
                <a:gd name="connsiteY31" fmla="*/ 3119502 h 6519440"/>
                <a:gd name="connsiteX32" fmla="*/ 2350818 w 11111696"/>
                <a:gd name="connsiteY32" fmla="*/ 3541400 h 6519440"/>
                <a:gd name="connsiteX33" fmla="*/ 3461120 w 11111696"/>
                <a:gd name="connsiteY33" fmla="*/ 4076150 h 6519440"/>
                <a:gd name="connsiteX34" fmla="*/ 4204215 w 11111696"/>
                <a:gd name="connsiteY34" fmla="*/ 4199420 h 6519440"/>
                <a:gd name="connsiteX35" fmla="*/ 4797128 w 11111696"/>
                <a:gd name="connsiteY35" fmla="*/ 4380854 h 6519440"/>
                <a:gd name="connsiteX36" fmla="*/ 5547167 w 11111696"/>
                <a:gd name="connsiteY36" fmla="*/ 5298437 h 6519440"/>
                <a:gd name="connsiteX37" fmla="*/ 5552376 w 11111696"/>
                <a:gd name="connsiteY37" fmla="*/ 5314931 h 6519440"/>
                <a:gd name="connsiteX38" fmla="*/ 5551508 w 11111696"/>
                <a:gd name="connsiteY38" fmla="*/ 5314931 h 6519440"/>
                <a:gd name="connsiteX39" fmla="*/ 5694745 w 11111696"/>
                <a:gd name="connsiteY39" fmla="*/ 4991997 h 6519440"/>
                <a:gd name="connsiteX40" fmla="*/ 6482112 w 11111696"/>
                <a:gd name="connsiteY40" fmla="*/ 4307065 h 6519440"/>
                <a:gd name="connsiteX41" fmla="*/ 7007313 w 11111696"/>
                <a:gd name="connsiteY41" fmla="*/ 4182927 h 6519440"/>
                <a:gd name="connsiteX42" fmla="*/ 7820724 w 11111696"/>
                <a:gd name="connsiteY42" fmla="*/ 4036217 h 6519440"/>
                <a:gd name="connsiteX43" fmla="*/ 8847688 w 11111696"/>
                <a:gd name="connsiteY43" fmla="*/ 3467611 h 6519440"/>
                <a:gd name="connsiteX44" fmla="*/ 9281738 w 11111696"/>
                <a:gd name="connsiteY44" fmla="*/ 3067416 h 6519440"/>
                <a:gd name="connsiteX45" fmla="*/ 10059557 w 11111696"/>
                <a:gd name="connsiteY45" fmla="*/ 2833897 h 6519440"/>
                <a:gd name="connsiteX46" fmla="*/ 10259220 w 11111696"/>
                <a:gd name="connsiteY46" fmla="*/ 2869489 h 6519440"/>
                <a:gd name="connsiteX47" fmla="*/ 10385095 w 11111696"/>
                <a:gd name="connsiteY47" fmla="*/ 2996232 h 6519440"/>
                <a:gd name="connsiteX48" fmla="*/ 10144631 w 11111696"/>
                <a:gd name="connsiteY48" fmla="*/ 2983211 h 6519440"/>
                <a:gd name="connsiteX49" fmla="*/ 9840796 w 11111696"/>
                <a:gd name="connsiteY49" fmla="*/ 3119502 h 6519440"/>
                <a:gd name="connsiteX50" fmla="*/ 9607276 w 11111696"/>
                <a:gd name="connsiteY50" fmla="*/ 3390350 h 6519440"/>
                <a:gd name="connsiteX51" fmla="*/ 9982297 w 11111696"/>
                <a:gd name="connsiteY51" fmla="*/ 3702867 h 6519440"/>
                <a:gd name="connsiteX52" fmla="*/ 9796523 w 11111696"/>
                <a:gd name="connsiteY52" fmla="*/ 3929441 h 6519440"/>
                <a:gd name="connsiteX53" fmla="*/ 9507445 w 11111696"/>
                <a:gd name="connsiteY53" fmla="*/ 4281022 h 6519440"/>
                <a:gd name="connsiteX54" fmla="*/ 9484874 w 11111696"/>
                <a:gd name="connsiteY54" fmla="*/ 4459851 h 6519440"/>
                <a:gd name="connsiteX55" fmla="*/ 9637660 w 11111696"/>
                <a:gd name="connsiteY55" fmla="*/ 4319218 h 6519440"/>
                <a:gd name="connsiteX56" fmla="*/ 10358184 w 11111696"/>
                <a:gd name="connsiteY56" fmla="*/ 3537927 h 6519440"/>
                <a:gd name="connsiteX57" fmla="*/ 10484926 w 11111696"/>
                <a:gd name="connsiteY57" fmla="*/ 3394691 h 6519440"/>
                <a:gd name="connsiteX58" fmla="*/ 10426764 w 11111696"/>
                <a:gd name="connsiteY58" fmla="*/ 2847787 h 6519440"/>
                <a:gd name="connsiteX59" fmla="*/ 9999659 w 11111696"/>
                <a:gd name="connsiteY59" fmla="*/ 2710627 h 6519440"/>
                <a:gd name="connsiteX60" fmla="*/ 9968406 w 11111696"/>
                <a:gd name="connsiteY60" fmla="*/ 2710627 h 6519440"/>
                <a:gd name="connsiteX61" fmla="*/ 9992713 w 11111696"/>
                <a:gd name="connsiteY61" fmla="*/ 2087330 h 6519440"/>
                <a:gd name="connsiteX62" fmla="*/ 9981428 w 11111696"/>
                <a:gd name="connsiteY62" fmla="*/ 1938885 h 6519440"/>
                <a:gd name="connsiteX63" fmla="*/ 9976219 w 11111696"/>
                <a:gd name="connsiteY63" fmla="*/ 1430177 h 6519440"/>
                <a:gd name="connsiteX64" fmla="*/ 9991846 w 11111696"/>
                <a:gd name="connsiteY64" fmla="*/ 1376355 h 6519440"/>
                <a:gd name="connsiteX65" fmla="*/ 9985768 w 11111696"/>
                <a:gd name="connsiteY65" fmla="*/ 1223569 h 6519440"/>
                <a:gd name="connsiteX66" fmla="*/ 9790445 w 11111696"/>
                <a:gd name="connsiteY66" fmla="*/ 665380 h 6519440"/>
                <a:gd name="connsiteX67" fmla="*/ 9744437 w 11111696"/>
                <a:gd name="connsiteY67" fmla="*/ 376302 h 6519440"/>
                <a:gd name="connsiteX68" fmla="*/ 9945836 w 11111696"/>
                <a:gd name="connsiteY68" fmla="*/ 38611 h 6519440"/>
                <a:gd name="connsiteX69" fmla="*/ 10257484 w 11111696"/>
                <a:gd name="connsiteY69" fmla="*/ 65522 h 6519440"/>
                <a:gd name="connsiteX70" fmla="*/ 10344294 w 11111696"/>
                <a:gd name="connsiteY70" fmla="*/ 161013 h 6519440"/>
                <a:gd name="connsiteX71" fmla="*/ 10609065 w 11111696"/>
                <a:gd name="connsiteY71" fmla="*/ 582042 h 6519440"/>
                <a:gd name="connsiteX72" fmla="*/ 10838244 w 11111696"/>
                <a:gd name="connsiteY72" fmla="*/ 1442331 h 6519440"/>
                <a:gd name="connsiteX73" fmla="*/ 10900747 w 11111696"/>
                <a:gd name="connsiteY73" fmla="*/ 1692344 h 6519440"/>
                <a:gd name="connsiteX74" fmla="*/ 10964119 w 11111696"/>
                <a:gd name="connsiteY74" fmla="*/ 1839053 h 6519440"/>
                <a:gd name="connsiteX75" fmla="*/ 11112564 w 11111696"/>
                <a:gd name="connsiteY75" fmla="*/ 2279181 h 6519440"/>
                <a:gd name="connsiteX76" fmla="*/ 11112564 w 11111696"/>
                <a:gd name="connsiteY76" fmla="*/ 2617740 h 6519440"/>
                <a:gd name="connsiteX77" fmla="*/ 11105619 w 11111696"/>
                <a:gd name="connsiteY77" fmla="*/ 2655936 h 6519440"/>
                <a:gd name="connsiteX78" fmla="*/ 11066554 w 11111696"/>
                <a:gd name="connsiteY78" fmla="*/ 3104745 h 6519440"/>
                <a:gd name="connsiteX79" fmla="*/ 10958042 w 11111696"/>
                <a:gd name="connsiteY79" fmla="*/ 4199420 h 6519440"/>
                <a:gd name="connsiteX80" fmla="*/ 10656811 w 11111696"/>
                <a:gd name="connsiteY80" fmla="*/ 4801883 h 6519440"/>
                <a:gd name="connsiteX81" fmla="*/ 9862498 w 11111696"/>
                <a:gd name="connsiteY81" fmla="*/ 5303645 h 6519440"/>
                <a:gd name="connsiteX82" fmla="*/ 8548193 w 11111696"/>
                <a:gd name="connsiteY82" fmla="*/ 5717730 h 6519440"/>
                <a:gd name="connsiteX83" fmla="*/ 8345058 w 11111696"/>
                <a:gd name="connsiteY83" fmla="*/ 5775024 h 6519440"/>
                <a:gd name="connsiteX84" fmla="*/ 8019520 w 11111696"/>
                <a:gd name="connsiteY84" fmla="*/ 6054553 h 6519440"/>
                <a:gd name="connsiteX85" fmla="*/ 7743464 w 11111696"/>
                <a:gd name="connsiteY85" fmla="*/ 6524196 h 6519440"/>
                <a:gd name="connsiteX86" fmla="*/ 7344137 w 11111696"/>
                <a:gd name="connsiteY86" fmla="*/ 6524196 h 6519440"/>
                <a:gd name="connsiteX87" fmla="*/ 7297259 w 11111696"/>
                <a:gd name="connsiteY87" fmla="*/ 6518987 h 6519440"/>
                <a:gd name="connsiteX88" fmla="*/ 6164387 w 11111696"/>
                <a:gd name="connsiteY88" fmla="*/ 6506834 h 6519440"/>
                <a:gd name="connsiteX89" fmla="*/ 5717315 w 11111696"/>
                <a:gd name="connsiteY89" fmla="*/ 6499021 h 6519440"/>
                <a:gd name="connsiteX90" fmla="*/ 5679987 w 11111696"/>
                <a:gd name="connsiteY90" fmla="*/ 6476450 h 6519440"/>
                <a:gd name="connsiteX91" fmla="*/ 5581891 w 11111696"/>
                <a:gd name="connsiteY91" fmla="*/ 5966875 h 6519440"/>
                <a:gd name="connsiteX92" fmla="*/ 5560189 w 11111696"/>
                <a:gd name="connsiteY92" fmla="*/ 5794123 h 6519440"/>
                <a:gd name="connsiteX93" fmla="*/ 5548035 w 11111696"/>
                <a:gd name="connsiteY93" fmla="*/ 5808012 h 6519440"/>
                <a:gd name="connsiteX94" fmla="*/ 5436918 w 11111696"/>
                <a:gd name="connsiteY94" fmla="*/ 6456484 h 6519440"/>
                <a:gd name="connsiteX95" fmla="*/ 5381360 w 11111696"/>
                <a:gd name="connsiteY95" fmla="*/ 6502493 h 6519440"/>
                <a:gd name="connsiteX96" fmla="*/ 3831799 w 11111696"/>
                <a:gd name="connsiteY96" fmla="*/ 6519855 h 6519440"/>
                <a:gd name="connsiteX97" fmla="*/ 3767559 w 11111696"/>
                <a:gd name="connsiteY97" fmla="*/ 6525064 h 6519440"/>
                <a:gd name="connsiteX98" fmla="*/ 3368233 w 11111696"/>
                <a:gd name="connsiteY98" fmla="*/ 6525064 h 6519440"/>
                <a:gd name="connsiteX99" fmla="*/ 3175515 w 11111696"/>
                <a:gd name="connsiteY99" fmla="*/ 6176955 h 6519440"/>
                <a:gd name="connsiteX100" fmla="*/ 2786605 w 11111696"/>
                <a:gd name="connsiteY100" fmla="*/ 5785442 h 6519440"/>
                <a:gd name="connsiteX101" fmla="*/ 2702399 w 11111696"/>
                <a:gd name="connsiteY101" fmla="*/ 5753322 h 6519440"/>
                <a:gd name="connsiteX102" fmla="*/ 1843847 w 11111696"/>
                <a:gd name="connsiteY102" fmla="*/ 5517198 h 6519440"/>
                <a:gd name="connsiteX103" fmla="*/ 897617 w 11111696"/>
                <a:gd name="connsiteY103" fmla="*/ 5129157 h 6519440"/>
                <a:gd name="connsiteX104" fmla="*/ 436655 w 11111696"/>
                <a:gd name="connsiteY104" fmla="*/ 4785389 h 6519440"/>
                <a:gd name="connsiteX105" fmla="*/ 144105 w 11111696"/>
                <a:gd name="connsiteY105" fmla="*/ 4083963 h 6519440"/>
                <a:gd name="connsiteX106" fmla="*/ 90283 w 11111696"/>
                <a:gd name="connsiteY106" fmla="*/ 3484973 h 6519440"/>
                <a:gd name="connsiteX107" fmla="*/ 26043 w 11111696"/>
                <a:gd name="connsiteY107" fmla="*/ 2899873 h 6519440"/>
                <a:gd name="connsiteX108" fmla="*/ 0 w 11111696"/>
                <a:gd name="connsiteY108" fmla="*/ 2620344 h 6519440"/>
                <a:gd name="connsiteX109" fmla="*/ 868 w 11111696"/>
                <a:gd name="connsiteY109" fmla="*/ 2278312 h 651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111696" h="6519440">
                  <a:moveTo>
                    <a:pt x="868" y="2278312"/>
                  </a:moveTo>
                  <a:cubicBezTo>
                    <a:pt x="23439" y="2074309"/>
                    <a:pt x="126743" y="1899820"/>
                    <a:pt x="203136" y="1715783"/>
                  </a:cubicBezTo>
                  <a:cubicBezTo>
                    <a:pt x="250013" y="1602930"/>
                    <a:pt x="275188" y="1488340"/>
                    <a:pt x="279529" y="1364202"/>
                  </a:cubicBezTo>
                  <a:cubicBezTo>
                    <a:pt x="289078" y="1029983"/>
                    <a:pt x="393250" y="725279"/>
                    <a:pt x="589441" y="451827"/>
                  </a:cubicBezTo>
                  <a:cubicBezTo>
                    <a:pt x="648472" y="370226"/>
                    <a:pt x="695349" y="279943"/>
                    <a:pt x="748303" y="194001"/>
                  </a:cubicBezTo>
                  <a:cubicBezTo>
                    <a:pt x="763929" y="167958"/>
                    <a:pt x="781291" y="142783"/>
                    <a:pt x="800389" y="119344"/>
                  </a:cubicBezTo>
                  <a:cubicBezTo>
                    <a:pt x="934945" y="-38650"/>
                    <a:pt x="1133740" y="-38650"/>
                    <a:pt x="1267428" y="120213"/>
                  </a:cubicBezTo>
                  <a:cubicBezTo>
                    <a:pt x="1355106" y="224385"/>
                    <a:pt x="1393303" y="345051"/>
                    <a:pt x="1363787" y="479606"/>
                  </a:cubicBezTo>
                  <a:cubicBezTo>
                    <a:pt x="1333404" y="617635"/>
                    <a:pt x="1302152" y="755663"/>
                    <a:pt x="1258747" y="889350"/>
                  </a:cubicBezTo>
                  <a:cubicBezTo>
                    <a:pt x="1216210" y="1020434"/>
                    <a:pt x="1158047" y="1147176"/>
                    <a:pt x="1108565" y="1276524"/>
                  </a:cubicBezTo>
                  <a:cubicBezTo>
                    <a:pt x="1101621" y="1293886"/>
                    <a:pt x="1104225" y="1316456"/>
                    <a:pt x="1107697" y="1336422"/>
                  </a:cubicBezTo>
                  <a:cubicBezTo>
                    <a:pt x="1122455" y="1413683"/>
                    <a:pt x="1147630" y="1490076"/>
                    <a:pt x="1154575" y="1568205"/>
                  </a:cubicBezTo>
                  <a:cubicBezTo>
                    <a:pt x="1167596" y="1730540"/>
                    <a:pt x="1141553" y="1891139"/>
                    <a:pt x="1118114" y="2051738"/>
                  </a:cubicBezTo>
                  <a:cubicBezTo>
                    <a:pt x="1116378" y="2063891"/>
                    <a:pt x="1115510" y="2077781"/>
                    <a:pt x="1119851" y="2089066"/>
                  </a:cubicBezTo>
                  <a:cubicBezTo>
                    <a:pt x="1155443" y="2181953"/>
                    <a:pt x="1169332" y="2279181"/>
                    <a:pt x="1164992" y="2378144"/>
                  </a:cubicBezTo>
                  <a:cubicBezTo>
                    <a:pt x="1160651" y="2487525"/>
                    <a:pt x="1152838" y="2596906"/>
                    <a:pt x="1146762" y="2705418"/>
                  </a:cubicBezTo>
                  <a:cubicBezTo>
                    <a:pt x="1079918" y="2711495"/>
                    <a:pt x="1014810" y="2711495"/>
                    <a:pt x="952307" y="2724516"/>
                  </a:cubicBezTo>
                  <a:cubicBezTo>
                    <a:pt x="826432" y="2749691"/>
                    <a:pt x="717052" y="2810458"/>
                    <a:pt x="628505" y="2905082"/>
                  </a:cubicBezTo>
                  <a:cubicBezTo>
                    <a:pt x="496554" y="3045714"/>
                    <a:pt x="489609" y="3222806"/>
                    <a:pt x="613748" y="3375592"/>
                  </a:cubicBezTo>
                  <a:cubicBezTo>
                    <a:pt x="681460" y="3458062"/>
                    <a:pt x="753512" y="3537927"/>
                    <a:pt x="825564" y="3616925"/>
                  </a:cubicBezTo>
                  <a:cubicBezTo>
                    <a:pt x="1041722" y="3852180"/>
                    <a:pt x="1258747" y="4087435"/>
                    <a:pt x="1476640" y="4320955"/>
                  </a:cubicBezTo>
                  <a:cubicBezTo>
                    <a:pt x="1523518" y="4371304"/>
                    <a:pt x="1578208" y="4414710"/>
                    <a:pt x="1629426" y="4461587"/>
                  </a:cubicBezTo>
                  <a:cubicBezTo>
                    <a:pt x="1663282" y="4403424"/>
                    <a:pt x="1653733" y="4339185"/>
                    <a:pt x="1604251" y="4279286"/>
                  </a:cubicBezTo>
                  <a:cubicBezTo>
                    <a:pt x="1454070" y="4096985"/>
                    <a:pt x="1304756" y="3915551"/>
                    <a:pt x="1154575" y="3733250"/>
                  </a:cubicBezTo>
                  <a:cubicBezTo>
                    <a:pt x="1148498" y="3725437"/>
                    <a:pt x="1142421" y="3717624"/>
                    <a:pt x="1132004" y="3703735"/>
                  </a:cubicBezTo>
                  <a:cubicBezTo>
                    <a:pt x="1256143" y="3600430"/>
                    <a:pt x="1379413" y="3497126"/>
                    <a:pt x="1507024" y="3391218"/>
                  </a:cubicBezTo>
                  <a:cubicBezTo>
                    <a:pt x="1408060" y="3279233"/>
                    <a:pt x="1314305" y="3168116"/>
                    <a:pt x="1214474" y="3062208"/>
                  </a:cubicBezTo>
                  <a:cubicBezTo>
                    <a:pt x="1155443" y="3000573"/>
                    <a:pt x="1072105" y="2985815"/>
                    <a:pt x="990504" y="2984947"/>
                  </a:cubicBezTo>
                  <a:cubicBezTo>
                    <a:pt x="913243" y="2984079"/>
                    <a:pt x="835113" y="2994496"/>
                    <a:pt x="756984" y="2998836"/>
                  </a:cubicBezTo>
                  <a:cubicBezTo>
                    <a:pt x="748303" y="2999705"/>
                    <a:pt x="739622" y="2998836"/>
                    <a:pt x="728337" y="2998836"/>
                  </a:cubicBezTo>
                  <a:cubicBezTo>
                    <a:pt x="758721" y="2912894"/>
                    <a:pt x="821224" y="2869489"/>
                    <a:pt x="903693" y="2852996"/>
                  </a:cubicBezTo>
                  <a:cubicBezTo>
                    <a:pt x="1278713" y="2777471"/>
                    <a:pt x="1612064" y="2856468"/>
                    <a:pt x="1895933" y="3119502"/>
                  </a:cubicBezTo>
                  <a:cubicBezTo>
                    <a:pt x="2047851" y="3260135"/>
                    <a:pt x="2195428" y="3405108"/>
                    <a:pt x="2350818" y="3541400"/>
                  </a:cubicBezTo>
                  <a:cubicBezTo>
                    <a:pt x="2670280" y="3822664"/>
                    <a:pt x="3042695" y="3999757"/>
                    <a:pt x="3461120" y="4076150"/>
                  </a:cubicBezTo>
                  <a:cubicBezTo>
                    <a:pt x="3708529" y="4121291"/>
                    <a:pt x="3957674" y="4154279"/>
                    <a:pt x="4204215" y="4199420"/>
                  </a:cubicBezTo>
                  <a:cubicBezTo>
                    <a:pt x="4408219" y="4236749"/>
                    <a:pt x="4611354" y="4279286"/>
                    <a:pt x="4797128" y="4380854"/>
                  </a:cubicBezTo>
                  <a:cubicBezTo>
                    <a:pt x="5173015" y="4585726"/>
                    <a:pt x="5422161" y="4890429"/>
                    <a:pt x="5547167" y="5298437"/>
                  </a:cubicBezTo>
                  <a:cubicBezTo>
                    <a:pt x="5548903" y="5303645"/>
                    <a:pt x="5550640" y="5308854"/>
                    <a:pt x="5552376" y="5314931"/>
                  </a:cubicBezTo>
                  <a:cubicBezTo>
                    <a:pt x="5552376" y="5315799"/>
                    <a:pt x="5554980" y="5314931"/>
                    <a:pt x="5551508" y="5314931"/>
                  </a:cubicBezTo>
                  <a:cubicBezTo>
                    <a:pt x="5599254" y="5206418"/>
                    <a:pt x="5640054" y="5095301"/>
                    <a:pt x="5694745" y="4991997"/>
                  </a:cubicBezTo>
                  <a:cubicBezTo>
                    <a:pt x="5868365" y="4662987"/>
                    <a:pt x="6139212" y="4437280"/>
                    <a:pt x="6482112" y="4307065"/>
                  </a:cubicBezTo>
                  <a:cubicBezTo>
                    <a:pt x="6648788" y="4243694"/>
                    <a:pt x="6831089" y="4216783"/>
                    <a:pt x="7007313" y="4182927"/>
                  </a:cubicBezTo>
                  <a:cubicBezTo>
                    <a:pt x="7278161" y="4130841"/>
                    <a:pt x="7552481" y="4097853"/>
                    <a:pt x="7820724" y="4036217"/>
                  </a:cubicBezTo>
                  <a:cubicBezTo>
                    <a:pt x="8215710" y="3945935"/>
                    <a:pt x="8552533" y="3741931"/>
                    <a:pt x="8847688" y="3467611"/>
                  </a:cubicBezTo>
                  <a:cubicBezTo>
                    <a:pt x="8991792" y="3333924"/>
                    <a:pt x="9131557" y="3195027"/>
                    <a:pt x="9281738" y="3067416"/>
                  </a:cubicBezTo>
                  <a:cubicBezTo>
                    <a:pt x="9504841" y="2876434"/>
                    <a:pt x="9767007" y="2800909"/>
                    <a:pt x="10059557" y="2833897"/>
                  </a:cubicBezTo>
                  <a:cubicBezTo>
                    <a:pt x="10126401" y="2841710"/>
                    <a:pt x="10194113" y="2852127"/>
                    <a:pt x="10259220" y="2869489"/>
                  </a:cubicBezTo>
                  <a:cubicBezTo>
                    <a:pt x="10322592" y="2886851"/>
                    <a:pt x="10360789" y="2935465"/>
                    <a:pt x="10385095" y="2996232"/>
                  </a:cubicBezTo>
                  <a:cubicBezTo>
                    <a:pt x="10302625" y="2991892"/>
                    <a:pt x="10223628" y="2984079"/>
                    <a:pt x="10144631" y="2983211"/>
                  </a:cubicBezTo>
                  <a:cubicBezTo>
                    <a:pt x="10023097" y="2982343"/>
                    <a:pt x="9919793" y="3019671"/>
                    <a:pt x="9840796" y="3119502"/>
                  </a:cubicBezTo>
                  <a:cubicBezTo>
                    <a:pt x="9768743" y="3211521"/>
                    <a:pt x="9688010" y="3297463"/>
                    <a:pt x="9607276" y="3390350"/>
                  </a:cubicBezTo>
                  <a:cubicBezTo>
                    <a:pt x="9731415" y="3493654"/>
                    <a:pt x="9854685" y="3596958"/>
                    <a:pt x="9982297" y="3702867"/>
                  </a:cubicBezTo>
                  <a:cubicBezTo>
                    <a:pt x="9918925" y="3780128"/>
                    <a:pt x="9858158" y="3854784"/>
                    <a:pt x="9796523" y="3929441"/>
                  </a:cubicBezTo>
                  <a:cubicBezTo>
                    <a:pt x="9700164" y="4046635"/>
                    <a:pt x="9603804" y="4163828"/>
                    <a:pt x="9507445" y="4281022"/>
                  </a:cubicBezTo>
                  <a:cubicBezTo>
                    <a:pt x="9460567" y="4338317"/>
                    <a:pt x="9451886" y="4403424"/>
                    <a:pt x="9484874" y="4459851"/>
                  </a:cubicBezTo>
                  <a:cubicBezTo>
                    <a:pt x="9536092" y="4412974"/>
                    <a:pt x="9590782" y="4369569"/>
                    <a:pt x="9637660" y="4319218"/>
                  </a:cubicBezTo>
                  <a:cubicBezTo>
                    <a:pt x="9878992" y="4059656"/>
                    <a:pt x="10118588" y="3798358"/>
                    <a:pt x="10358184" y="3537927"/>
                  </a:cubicBezTo>
                  <a:cubicBezTo>
                    <a:pt x="10401589" y="3491050"/>
                    <a:pt x="10443258" y="3443304"/>
                    <a:pt x="10484926" y="3394691"/>
                  </a:cubicBezTo>
                  <a:cubicBezTo>
                    <a:pt x="10642922" y="3207181"/>
                    <a:pt x="10621219" y="2998836"/>
                    <a:pt x="10426764" y="2847787"/>
                  </a:cubicBezTo>
                  <a:cubicBezTo>
                    <a:pt x="10300889" y="2750559"/>
                    <a:pt x="10160257" y="2701078"/>
                    <a:pt x="9999659" y="2710627"/>
                  </a:cubicBezTo>
                  <a:cubicBezTo>
                    <a:pt x="9990978" y="2711495"/>
                    <a:pt x="9982297" y="2710627"/>
                    <a:pt x="9968406" y="2710627"/>
                  </a:cubicBezTo>
                  <a:cubicBezTo>
                    <a:pt x="9964935" y="2501415"/>
                    <a:pt x="9918925" y="2293938"/>
                    <a:pt x="9992713" y="2087330"/>
                  </a:cubicBezTo>
                  <a:cubicBezTo>
                    <a:pt x="10008340" y="2044793"/>
                    <a:pt x="9987505" y="1989235"/>
                    <a:pt x="9981428" y="1938885"/>
                  </a:cubicBezTo>
                  <a:cubicBezTo>
                    <a:pt x="9959725" y="1769605"/>
                    <a:pt x="9942363" y="1599457"/>
                    <a:pt x="9976219" y="1430177"/>
                  </a:cubicBezTo>
                  <a:cubicBezTo>
                    <a:pt x="9979692" y="1411947"/>
                    <a:pt x="9983165" y="1391981"/>
                    <a:pt x="9991846" y="1376355"/>
                  </a:cubicBezTo>
                  <a:cubicBezTo>
                    <a:pt x="10024833" y="1323401"/>
                    <a:pt x="10008340" y="1275655"/>
                    <a:pt x="9985768" y="1223569"/>
                  </a:cubicBezTo>
                  <a:cubicBezTo>
                    <a:pt x="9906771" y="1042136"/>
                    <a:pt x="9830379" y="859835"/>
                    <a:pt x="9790445" y="665380"/>
                  </a:cubicBezTo>
                  <a:cubicBezTo>
                    <a:pt x="9771348" y="569889"/>
                    <a:pt x="9744437" y="472662"/>
                    <a:pt x="9744437" y="376302"/>
                  </a:cubicBezTo>
                  <a:cubicBezTo>
                    <a:pt x="9745305" y="230461"/>
                    <a:pt x="9817357" y="114136"/>
                    <a:pt x="9945836" y="38611"/>
                  </a:cubicBezTo>
                  <a:cubicBezTo>
                    <a:pt x="10047404" y="-21288"/>
                    <a:pt x="10167202" y="-10871"/>
                    <a:pt x="10257484" y="65522"/>
                  </a:cubicBezTo>
                  <a:cubicBezTo>
                    <a:pt x="10290473" y="93301"/>
                    <a:pt x="10320856" y="125421"/>
                    <a:pt x="10344294" y="161013"/>
                  </a:cubicBezTo>
                  <a:cubicBezTo>
                    <a:pt x="10434577" y="299909"/>
                    <a:pt x="10527464" y="437938"/>
                    <a:pt x="10609065" y="582042"/>
                  </a:cubicBezTo>
                  <a:cubicBezTo>
                    <a:pt x="10760983" y="847681"/>
                    <a:pt x="10839112" y="1133287"/>
                    <a:pt x="10838244" y="1442331"/>
                  </a:cubicBezTo>
                  <a:cubicBezTo>
                    <a:pt x="10838244" y="1525669"/>
                    <a:pt x="10874704" y="1609874"/>
                    <a:pt x="10900747" y="1692344"/>
                  </a:cubicBezTo>
                  <a:cubicBezTo>
                    <a:pt x="10916373" y="1742694"/>
                    <a:pt x="10941549" y="1790439"/>
                    <a:pt x="10964119" y="1839053"/>
                  </a:cubicBezTo>
                  <a:cubicBezTo>
                    <a:pt x="11030094" y="1980554"/>
                    <a:pt x="11093466" y="2122054"/>
                    <a:pt x="11112564" y="2279181"/>
                  </a:cubicBezTo>
                  <a:cubicBezTo>
                    <a:pt x="11112564" y="2392034"/>
                    <a:pt x="11112564" y="2504887"/>
                    <a:pt x="11112564" y="2617740"/>
                  </a:cubicBezTo>
                  <a:cubicBezTo>
                    <a:pt x="11109959" y="2630762"/>
                    <a:pt x="11107356" y="2642915"/>
                    <a:pt x="11105619" y="2655936"/>
                  </a:cubicBezTo>
                  <a:cubicBezTo>
                    <a:pt x="11092597" y="2805250"/>
                    <a:pt x="11081313" y="2955431"/>
                    <a:pt x="11066554" y="3104745"/>
                  </a:cubicBezTo>
                  <a:cubicBezTo>
                    <a:pt x="11030962" y="3469347"/>
                    <a:pt x="10990162" y="3833950"/>
                    <a:pt x="10958042" y="4199420"/>
                  </a:cubicBezTo>
                  <a:cubicBezTo>
                    <a:pt x="10936339" y="4441621"/>
                    <a:pt x="10827826" y="4642152"/>
                    <a:pt x="10656811" y="4801883"/>
                  </a:cubicBezTo>
                  <a:cubicBezTo>
                    <a:pt x="10425896" y="5018040"/>
                    <a:pt x="10156785" y="5182111"/>
                    <a:pt x="9862498" y="5303645"/>
                  </a:cubicBezTo>
                  <a:cubicBezTo>
                    <a:pt x="9436261" y="5480738"/>
                    <a:pt x="8994397" y="5604008"/>
                    <a:pt x="8548193" y="5717730"/>
                  </a:cubicBezTo>
                  <a:cubicBezTo>
                    <a:pt x="8479613" y="5735092"/>
                    <a:pt x="8406692" y="5743773"/>
                    <a:pt x="8345058" y="5775024"/>
                  </a:cubicBezTo>
                  <a:cubicBezTo>
                    <a:pt x="8215710" y="5841000"/>
                    <a:pt x="8099385" y="5932151"/>
                    <a:pt x="8019520" y="6054553"/>
                  </a:cubicBezTo>
                  <a:cubicBezTo>
                    <a:pt x="7921424" y="6206471"/>
                    <a:pt x="7834614" y="6367069"/>
                    <a:pt x="7743464" y="6524196"/>
                  </a:cubicBezTo>
                  <a:cubicBezTo>
                    <a:pt x="7610644" y="6524196"/>
                    <a:pt x="7476956" y="6524196"/>
                    <a:pt x="7344137" y="6524196"/>
                  </a:cubicBezTo>
                  <a:cubicBezTo>
                    <a:pt x="7328511" y="6522460"/>
                    <a:pt x="7312885" y="6518987"/>
                    <a:pt x="7297259" y="6518987"/>
                  </a:cubicBezTo>
                  <a:cubicBezTo>
                    <a:pt x="6919635" y="6514647"/>
                    <a:pt x="6542011" y="6511174"/>
                    <a:pt x="6164387" y="6506834"/>
                  </a:cubicBezTo>
                  <a:cubicBezTo>
                    <a:pt x="6015074" y="6505098"/>
                    <a:pt x="5866629" y="6503361"/>
                    <a:pt x="5717315" y="6499021"/>
                  </a:cubicBezTo>
                  <a:cubicBezTo>
                    <a:pt x="5704294" y="6499021"/>
                    <a:pt x="5682591" y="6485999"/>
                    <a:pt x="5679987" y="6476450"/>
                  </a:cubicBezTo>
                  <a:cubicBezTo>
                    <a:pt x="5645263" y="6307170"/>
                    <a:pt x="5613143" y="6137023"/>
                    <a:pt x="5581891" y="5966875"/>
                  </a:cubicBezTo>
                  <a:cubicBezTo>
                    <a:pt x="5571474" y="5909580"/>
                    <a:pt x="5567134" y="5851417"/>
                    <a:pt x="5560189" y="5794123"/>
                  </a:cubicBezTo>
                  <a:cubicBezTo>
                    <a:pt x="5550640" y="5798463"/>
                    <a:pt x="5548903" y="5802804"/>
                    <a:pt x="5548035" y="5808012"/>
                  </a:cubicBezTo>
                  <a:cubicBezTo>
                    <a:pt x="5510707" y="6024169"/>
                    <a:pt x="5472510" y="6239458"/>
                    <a:pt x="5436918" y="6456484"/>
                  </a:cubicBezTo>
                  <a:cubicBezTo>
                    <a:pt x="5430842" y="6493812"/>
                    <a:pt x="5416084" y="6501625"/>
                    <a:pt x="5381360" y="6502493"/>
                  </a:cubicBezTo>
                  <a:cubicBezTo>
                    <a:pt x="4864840" y="6507702"/>
                    <a:pt x="4348319" y="6513779"/>
                    <a:pt x="3831799" y="6519855"/>
                  </a:cubicBezTo>
                  <a:cubicBezTo>
                    <a:pt x="3810096" y="6519855"/>
                    <a:pt x="3789262" y="6523328"/>
                    <a:pt x="3767559" y="6525064"/>
                  </a:cubicBezTo>
                  <a:cubicBezTo>
                    <a:pt x="3634740" y="6525064"/>
                    <a:pt x="3501053" y="6525064"/>
                    <a:pt x="3368233" y="6525064"/>
                  </a:cubicBezTo>
                  <a:cubicBezTo>
                    <a:pt x="3303993" y="6408738"/>
                    <a:pt x="3239754" y="6293281"/>
                    <a:pt x="3175515" y="6176955"/>
                  </a:cubicBezTo>
                  <a:cubicBezTo>
                    <a:pt x="3082628" y="6010280"/>
                    <a:pt x="2950676" y="5880933"/>
                    <a:pt x="2786605" y="5785442"/>
                  </a:cubicBezTo>
                  <a:cubicBezTo>
                    <a:pt x="2760562" y="5770684"/>
                    <a:pt x="2731915" y="5761135"/>
                    <a:pt x="2702399" y="5753322"/>
                  </a:cubicBezTo>
                  <a:cubicBezTo>
                    <a:pt x="2415926" y="5674325"/>
                    <a:pt x="2128584" y="5601404"/>
                    <a:pt x="1843847" y="5517198"/>
                  </a:cubicBezTo>
                  <a:cubicBezTo>
                    <a:pt x="1515705" y="5419971"/>
                    <a:pt x="1195376" y="5301909"/>
                    <a:pt x="897617" y="5129157"/>
                  </a:cubicBezTo>
                  <a:cubicBezTo>
                    <a:pt x="730941" y="5031930"/>
                    <a:pt x="572079" y="4920813"/>
                    <a:pt x="436655" y="4785389"/>
                  </a:cubicBezTo>
                  <a:cubicBezTo>
                    <a:pt x="246541" y="4594407"/>
                    <a:pt x="150182" y="4360019"/>
                    <a:pt x="144105" y="4083963"/>
                  </a:cubicBezTo>
                  <a:cubicBezTo>
                    <a:pt x="139764" y="3883432"/>
                    <a:pt x="110249" y="3683768"/>
                    <a:pt x="90283" y="3484973"/>
                  </a:cubicBezTo>
                  <a:cubicBezTo>
                    <a:pt x="70316" y="3289650"/>
                    <a:pt x="46877" y="3095196"/>
                    <a:pt x="26043" y="2899873"/>
                  </a:cubicBezTo>
                  <a:cubicBezTo>
                    <a:pt x="16494" y="2806986"/>
                    <a:pt x="8681" y="2713231"/>
                    <a:pt x="0" y="2620344"/>
                  </a:cubicBezTo>
                  <a:cubicBezTo>
                    <a:pt x="868" y="2504019"/>
                    <a:pt x="868" y="2391166"/>
                    <a:pt x="868" y="2278312"/>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sp>
          <p:nvSpPr>
            <p:cNvPr id="44" name="Freeform: Shape 43">
              <a:extLst>
                <a:ext uri="{FF2B5EF4-FFF2-40B4-BE49-F238E27FC236}">
                  <a16:creationId xmlns:a16="http://schemas.microsoft.com/office/drawing/2014/main" id="{6834A3C9-9FBF-4E54-9477-CB5EF46903BA}"/>
                </a:ext>
              </a:extLst>
            </p:cNvPr>
            <p:cNvSpPr/>
            <p:nvPr/>
          </p:nvSpPr>
          <p:spPr>
            <a:xfrm>
              <a:off x="1795460" y="0"/>
              <a:ext cx="1067765" cy="2031357"/>
            </a:xfrm>
            <a:custGeom>
              <a:avLst/>
              <a:gdLst>
                <a:gd name="connsiteX0" fmla="*/ 949669 w 1067764"/>
                <a:gd name="connsiteY0" fmla="*/ 0 h 2031356"/>
                <a:gd name="connsiteX1" fmla="*/ 1071203 w 1067764"/>
                <a:gd name="connsiteY1" fmla="*/ 190114 h 2031356"/>
                <a:gd name="connsiteX2" fmla="*/ 921890 w 1067764"/>
                <a:gd name="connsiteY2" fmla="*/ 677119 h 2031356"/>
                <a:gd name="connsiteX3" fmla="*/ 548606 w 1067764"/>
                <a:gd name="connsiteY3" fmla="*/ 1086863 h 2031356"/>
                <a:gd name="connsiteX4" fmla="*/ 517355 w 1067764"/>
                <a:gd name="connsiteY4" fmla="*/ 1132004 h 2031356"/>
                <a:gd name="connsiteX5" fmla="*/ 206574 w 1067764"/>
                <a:gd name="connsiteY5" fmla="*/ 1809991 h 2031356"/>
                <a:gd name="connsiteX6" fmla="*/ 74623 w 1067764"/>
                <a:gd name="connsiteY6" fmla="*/ 2032225 h 2031356"/>
                <a:gd name="connsiteX7" fmla="*/ 4307 w 1067764"/>
                <a:gd name="connsiteY7" fmla="*/ 1696270 h 2031356"/>
                <a:gd name="connsiteX8" fmla="*/ 19065 w 1067764"/>
                <a:gd name="connsiteY8" fmla="*/ 1579944 h 2031356"/>
                <a:gd name="connsiteX9" fmla="*/ 273418 w 1067764"/>
                <a:gd name="connsiteY9" fmla="*/ 918451 h 2031356"/>
                <a:gd name="connsiteX10" fmla="*/ 181400 w 1067764"/>
                <a:gd name="connsiteY10" fmla="*/ 517388 h 2031356"/>
                <a:gd name="connsiteX11" fmla="*/ 165774 w 1067764"/>
                <a:gd name="connsiteY11" fmla="*/ 498290 h 2031356"/>
                <a:gd name="connsiteX12" fmla="*/ 871540 w 1067764"/>
                <a:gd name="connsiteY12" fmla="*/ 0 h 2031356"/>
                <a:gd name="connsiteX13" fmla="*/ 949669 w 1067764"/>
                <a:gd name="connsiteY13" fmla="*/ 0 h 203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7764" h="2031356">
                  <a:moveTo>
                    <a:pt x="949669" y="0"/>
                  </a:moveTo>
                  <a:cubicBezTo>
                    <a:pt x="1041688" y="30384"/>
                    <a:pt x="1065995" y="105040"/>
                    <a:pt x="1071203" y="190114"/>
                  </a:cubicBezTo>
                  <a:cubicBezTo>
                    <a:pt x="1081621" y="370679"/>
                    <a:pt x="1025194" y="531278"/>
                    <a:pt x="921890" y="677119"/>
                  </a:cubicBezTo>
                  <a:cubicBezTo>
                    <a:pt x="814245" y="829037"/>
                    <a:pt x="680558" y="957516"/>
                    <a:pt x="548606" y="1086863"/>
                  </a:cubicBezTo>
                  <a:cubicBezTo>
                    <a:pt x="535585" y="1099884"/>
                    <a:pt x="520827" y="1114642"/>
                    <a:pt x="517355" y="1132004"/>
                  </a:cubicBezTo>
                  <a:cubicBezTo>
                    <a:pt x="455720" y="1377677"/>
                    <a:pt x="334185" y="1594702"/>
                    <a:pt x="206574" y="1809991"/>
                  </a:cubicBezTo>
                  <a:cubicBezTo>
                    <a:pt x="164906" y="1880307"/>
                    <a:pt x="123237" y="1950624"/>
                    <a:pt x="74623" y="2032225"/>
                  </a:cubicBezTo>
                  <a:cubicBezTo>
                    <a:pt x="49448" y="1912427"/>
                    <a:pt x="28614" y="1803915"/>
                    <a:pt x="4307" y="1696270"/>
                  </a:cubicBezTo>
                  <a:cubicBezTo>
                    <a:pt x="-5242" y="1654601"/>
                    <a:pt x="1703" y="1619009"/>
                    <a:pt x="19065" y="1579944"/>
                  </a:cubicBezTo>
                  <a:cubicBezTo>
                    <a:pt x="116292" y="1364655"/>
                    <a:pt x="203970" y="1145026"/>
                    <a:pt x="273418" y="918451"/>
                  </a:cubicBezTo>
                  <a:cubicBezTo>
                    <a:pt x="320296" y="763929"/>
                    <a:pt x="297725" y="631110"/>
                    <a:pt x="181400" y="517388"/>
                  </a:cubicBezTo>
                  <a:cubicBezTo>
                    <a:pt x="177059" y="513048"/>
                    <a:pt x="174455" y="508707"/>
                    <a:pt x="165774" y="498290"/>
                  </a:cubicBezTo>
                  <a:cubicBezTo>
                    <a:pt x="376722" y="297759"/>
                    <a:pt x="584199" y="93755"/>
                    <a:pt x="871540" y="0"/>
                  </a:cubicBezTo>
                  <a:cubicBezTo>
                    <a:pt x="897583" y="0"/>
                    <a:pt x="923626" y="0"/>
                    <a:pt x="949669" y="0"/>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sp>
          <p:nvSpPr>
            <p:cNvPr id="45" name="Freeform: Shape 44">
              <a:extLst>
                <a:ext uri="{FF2B5EF4-FFF2-40B4-BE49-F238E27FC236}">
                  <a16:creationId xmlns:a16="http://schemas.microsoft.com/office/drawing/2014/main" id="{B2BA94CF-9D5F-4251-9D1E-1C4C1D436EF0}"/>
                </a:ext>
              </a:extLst>
            </p:cNvPr>
            <p:cNvSpPr/>
            <p:nvPr/>
          </p:nvSpPr>
          <p:spPr>
            <a:xfrm>
              <a:off x="9326221" y="0"/>
              <a:ext cx="1067765" cy="2031357"/>
            </a:xfrm>
            <a:custGeom>
              <a:avLst/>
              <a:gdLst>
                <a:gd name="connsiteX0" fmla="*/ 198779 w 1067764"/>
                <a:gd name="connsiteY0" fmla="*/ 0 h 2031356"/>
                <a:gd name="connsiteX1" fmla="*/ 906281 w 1067764"/>
                <a:gd name="connsiteY1" fmla="*/ 497422 h 2031356"/>
                <a:gd name="connsiteX2" fmla="*/ 879370 w 1067764"/>
                <a:gd name="connsiteY2" fmla="*/ 530410 h 2031356"/>
                <a:gd name="connsiteX3" fmla="*/ 794296 w 1067764"/>
                <a:gd name="connsiteY3" fmla="*/ 897617 h 2031356"/>
                <a:gd name="connsiteX4" fmla="*/ 1055594 w 1067764"/>
                <a:gd name="connsiteY4" fmla="*/ 1584285 h 2031356"/>
                <a:gd name="connsiteX5" fmla="*/ 1069485 w 1067764"/>
                <a:gd name="connsiteY5" fmla="*/ 1691929 h 2031356"/>
                <a:gd name="connsiteX6" fmla="*/ 998300 w 1067764"/>
                <a:gd name="connsiteY6" fmla="*/ 2033093 h 2031356"/>
                <a:gd name="connsiteX7" fmla="*/ 796901 w 1067764"/>
                <a:gd name="connsiteY7" fmla="*/ 1690193 h 2031356"/>
                <a:gd name="connsiteX8" fmla="*/ 556436 w 1067764"/>
                <a:gd name="connsiteY8" fmla="*/ 1136345 h 2031356"/>
                <a:gd name="connsiteX9" fmla="*/ 524317 w 1067764"/>
                <a:gd name="connsiteY9" fmla="*/ 1087731 h 2031356"/>
                <a:gd name="connsiteX10" fmla="*/ 153638 w 1067764"/>
                <a:gd name="connsiteY10" fmla="*/ 681460 h 2031356"/>
                <a:gd name="connsiteX11" fmla="*/ 852 w 1067764"/>
                <a:gd name="connsiteY11" fmla="*/ 195323 h 2031356"/>
                <a:gd name="connsiteX12" fmla="*/ 122385 w 1067764"/>
                <a:gd name="connsiteY12" fmla="*/ 868 h 2031356"/>
                <a:gd name="connsiteX13" fmla="*/ 198779 w 1067764"/>
                <a:gd name="connsiteY13" fmla="*/ 0 h 203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7764" h="2031356">
                  <a:moveTo>
                    <a:pt x="198779" y="0"/>
                  </a:moveTo>
                  <a:cubicBezTo>
                    <a:pt x="485252" y="92887"/>
                    <a:pt x="691861" y="297759"/>
                    <a:pt x="906281" y="497422"/>
                  </a:cubicBezTo>
                  <a:cubicBezTo>
                    <a:pt x="894995" y="510444"/>
                    <a:pt x="888051" y="520861"/>
                    <a:pt x="879370" y="530410"/>
                  </a:cubicBezTo>
                  <a:cubicBezTo>
                    <a:pt x="778671" y="636318"/>
                    <a:pt x="753496" y="756984"/>
                    <a:pt x="794296" y="897617"/>
                  </a:cubicBezTo>
                  <a:cubicBezTo>
                    <a:pt x="862008" y="1133740"/>
                    <a:pt x="954895" y="1360315"/>
                    <a:pt x="1055594" y="1584285"/>
                  </a:cubicBezTo>
                  <a:cubicBezTo>
                    <a:pt x="1071220" y="1619877"/>
                    <a:pt x="1078166" y="1652865"/>
                    <a:pt x="1069485" y="1691929"/>
                  </a:cubicBezTo>
                  <a:cubicBezTo>
                    <a:pt x="1044309" y="1800442"/>
                    <a:pt x="1023475" y="1910691"/>
                    <a:pt x="998300" y="2033093"/>
                  </a:cubicBezTo>
                  <a:cubicBezTo>
                    <a:pt x="926248" y="1910691"/>
                    <a:pt x="861140" y="1801310"/>
                    <a:pt x="796901" y="1690193"/>
                  </a:cubicBezTo>
                  <a:cubicBezTo>
                    <a:pt x="695332" y="1514837"/>
                    <a:pt x="607654" y="1333404"/>
                    <a:pt x="556436" y="1136345"/>
                  </a:cubicBezTo>
                  <a:cubicBezTo>
                    <a:pt x="552095" y="1118115"/>
                    <a:pt x="537338" y="1100752"/>
                    <a:pt x="524317" y="1087731"/>
                  </a:cubicBezTo>
                  <a:cubicBezTo>
                    <a:pt x="394101" y="958384"/>
                    <a:pt x="261281" y="831641"/>
                    <a:pt x="153638" y="681460"/>
                  </a:cubicBezTo>
                  <a:cubicBezTo>
                    <a:pt x="50333" y="535619"/>
                    <a:pt x="-7829" y="375888"/>
                    <a:pt x="852" y="195323"/>
                  </a:cubicBezTo>
                  <a:cubicBezTo>
                    <a:pt x="5192" y="108513"/>
                    <a:pt x="28631" y="32120"/>
                    <a:pt x="122385" y="868"/>
                  </a:cubicBezTo>
                  <a:cubicBezTo>
                    <a:pt x="146693" y="0"/>
                    <a:pt x="172736" y="0"/>
                    <a:pt x="198779" y="0"/>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sp>
          <p:nvSpPr>
            <p:cNvPr id="46" name="Freeform: Shape 45">
              <a:extLst>
                <a:ext uri="{FF2B5EF4-FFF2-40B4-BE49-F238E27FC236}">
                  <a16:creationId xmlns:a16="http://schemas.microsoft.com/office/drawing/2014/main" id="{01BE2B67-A537-4976-9F82-52B72601A6F0}"/>
                </a:ext>
              </a:extLst>
            </p:cNvPr>
            <p:cNvSpPr/>
            <p:nvPr/>
          </p:nvSpPr>
          <p:spPr>
            <a:xfrm>
              <a:off x="4307711" y="6127059"/>
              <a:ext cx="3576577" cy="729205"/>
            </a:xfrm>
            <a:custGeom>
              <a:avLst/>
              <a:gdLst>
                <a:gd name="connsiteX0" fmla="*/ 0 w 3576577"/>
                <a:gd name="connsiteY0" fmla="*/ 730941 h 729205"/>
                <a:gd name="connsiteX1" fmla="*/ 64239 w 3576577"/>
                <a:gd name="connsiteY1" fmla="*/ 725733 h 729205"/>
                <a:gd name="connsiteX2" fmla="*/ 1613800 w 3576577"/>
                <a:gd name="connsiteY2" fmla="*/ 708371 h 729205"/>
                <a:gd name="connsiteX3" fmla="*/ 1669359 w 3576577"/>
                <a:gd name="connsiteY3" fmla="*/ 662361 h 729205"/>
                <a:gd name="connsiteX4" fmla="*/ 1780476 w 3576577"/>
                <a:gd name="connsiteY4" fmla="*/ 13890 h 729205"/>
                <a:gd name="connsiteX5" fmla="*/ 1792629 w 3576577"/>
                <a:gd name="connsiteY5" fmla="*/ 0 h 729205"/>
                <a:gd name="connsiteX6" fmla="*/ 1814332 w 3576577"/>
                <a:gd name="connsiteY6" fmla="*/ 172752 h 729205"/>
                <a:gd name="connsiteX7" fmla="*/ 1912427 w 3576577"/>
                <a:gd name="connsiteY7" fmla="*/ 682328 h 729205"/>
                <a:gd name="connsiteX8" fmla="*/ 1949755 w 3576577"/>
                <a:gd name="connsiteY8" fmla="*/ 704898 h 729205"/>
                <a:gd name="connsiteX9" fmla="*/ 2396827 w 3576577"/>
                <a:gd name="connsiteY9" fmla="*/ 712711 h 729205"/>
                <a:gd name="connsiteX10" fmla="*/ 3529700 w 3576577"/>
                <a:gd name="connsiteY10" fmla="*/ 724865 h 729205"/>
                <a:gd name="connsiteX11" fmla="*/ 3576577 w 3576577"/>
                <a:gd name="connsiteY11" fmla="*/ 730074 h 729205"/>
                <a:gd name="connsiteX12" fmla="*/ 0 w 3576577"/>
                <a:gd name="connsiteY12" fmla="*/ 730941 h 72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577" h="729205">
                  <a:moveTo>
                    <a:pt x="0" y="730941"/>
                  </a:moveTo>
                  <a:cubicBezTo>
                    <a:pt x="21703" y="729205"/>
                    <a:pt x="42537" y="725733"/>
                    <a:pt x="64239" y="725733"/>
                  </a:cubicBezTo>
                  <a:cubicBezTo>
                    <a:pt x="580760" y="719656"/>
                    <a:pt x="1097280" y="713579"/>
                    <a:pt x="1613800" y="708371"/>
                  </a:cubicBezTo>
                  <a:cubicBezTo>
                    <a:pt x="1649392" y="708371"/>
                    <a:pt x="1663282" y="699690"/>
                    <a:pt x="1669359" y="662361"/>
                  </a:cubicBezTo>
                  <a:cubicBezTo>
                    <a:pt x="1704951" y="446204"/>
                    <a:pt x="1743147" y="230047"/>
                    <a:pt x="1780476" y="13890"/>
                  </a:cubicBezTo>
                  <a:cubicBezTo>
                    <a:pt x="1781344" y="8681"/>
                    <a:pt x="1783080" y="4341"/>
                    <a:pt x="1792629" y="0"/>
                  </a:cubicBezTo>
                  <a:cubicBezTo>
                    <a:pt x="1799574" y="57295"/>
                    <a:pt x="1803914" y="115457"/>
                    <a:pt x="1814332" y="172752"/>
                  </a:cubicBezTo>
                  <a:cubicBezTo>
                    <a:pt x="1845583" y="342900"/>
                    <a:pt x="1877703" y="513048"/>
                    <a:pt x="1912427" y="682328"/>
                  </a:cubicBezTo>
                  <a:cubicBezTo>
                    <a:pt x="1914163" y="692745"/>
                    <a:pt x="1936734" y="704898"/>
                    <a:pt x="1949755" y="704898"/>
                  </a:cubicBezTo>
                  <a:cubicBezTo>
                    <a:pt x="2099069" y="708371"/>
                    <a:pt x="2247514" y="710975"/>
                    <a:pt x="2396827" y="712711"/>
                  </a:cubicBezTo>
                  <a:cubicBezTo>
                    <a:pt x="2774452" y="717052"/>
                    <a:pt x="3152076" y="720524"/>
                    <a:pt x="3529700" y="724865"/>
                  </a:cubicBezTo>
                  <a:cubicBezTo>
                    <a:pt x="3545326" y="724865"/>
                    <a:pt x="3560952" y="728337"/>
                    <a:pt x="3576577" y="730074"/>
                  </a:cubicBezTo>
                  <a:cubicBezTo>
                    <a:pt x="2384674" y="730941"/>
                    <a:pt x="1191903" y="730941"/>
                    <a:pt x="0" y="730941"/>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sp>
          <p:nvSpPr>
            <p:cNvPr id="47" name="Freeform: Shape 46">
              <a:extLst>
                <a:ext uri="{FF2B5EF4-FFF2-40B4-BE49-F238E27FC236}">
                  <a16:creationId xmlns:a16="http://schemas.microsoft.com/office/drawing/2014/main" id="{6297F1C9-4918-45EB-A30E-DC85D5044556}"/>
                </a:ext>
              </a:extLst>
            </p:cNvPr>
            <p:cNvSpPr/>
            <p:nvPr/>
          </p:nvSpPr>
          <p:spPr>
            <a:xfrm>
              <a:off x="1221494" y="3375033"/>
              <a:ext cx="737886" cy="607671"/>
            </a:xfrm>
            <a:custGeom>
              <a:avLst/>
              <a:gdLst>
                <a:gd name="connsiteX0" fmla="*/ 738004 w 737886"/>
                <a:gd name="connsiteY0" fmla="*/ 341309 h 607670"/>
                <a:gd name="connsiteX1" fmla="*/ 410730 w 737886"/>
                <a:gd name="connsiteY1" fmla="*/ 613893 h 607670"/>
                <a:gd name="connsiteX2" fmla="*/ 197177 w 737886"/>
                <a:gd name="connsiteY2" fmla="*/ 354330 h 607670"/>
                <a:gd name="connsiteX3" fmla="*/ 10535 w 737886"/>
                <a:gd name="connsiteY3" fmla="*/ 126020 h 607670"/>
                <a:gd name="connsiteX4" fmla="*/ 40050 w 737886"/>
                <a:gd name="connsiteY4" fmla="*/ 25320 h 607670"/>
                <a:gd name="connsiteX5" fmla="*/ 404653 w 737886"/>
                <a:gd name="connsiteY5" fmla="*/ 19243 h 607670"/>
                <a:gd name="connsiteX6" fmla="*/ 494935 w 737886"/>
                <a:gd name="connsiteY6" fmla="*/ 66989 h 607670"/>
                <a:gd name="connsiteX7" fmla="*/ 738004 w 737886"/>
                <a:gd name="connsiteY7" fmla="*/ 341309 h 60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886" h="607670">
                  <a:moveTo>
                    <a:pt x="738004" y="341309"/>
                  </a:moveTo>
                  <a:cubicBezTo>
                    <a:pt x="627755" y="432460"/>
                    <a:pt x="520978" y="521874"/>
                    <a:pt x="410730" y="613893"/>
                  </a:cubicBezTo>
                  <a:cubicBezTo>
                    <a:pt x="337809" y="525346"/>
                    <a:pt x="267493" y="440272"/>
                    <a:pt x="197177" y="354330"/>
                  </a:cubicBezTo>
                  <a:cubicBezTo>
                    <a:pt x="134673" y="278806"/>
                    <a:pt x="72170" y="202413"/>
                    <a:pt x="10535" y="126020"/>
                  </a:cubicBezTo>
                  <a:cubicBezTo>
                    <a:pt x="-12904" y="96504"/>
                    <a:pt x="5326" y="31397"/>
                    <a:pt x="40050" y="25320"/>
                  </a:cubicBezTo>
                  <a:cubicBezTo>
                    <a:pt x="160716" y="1881"/>
                    <a:pt x="283119" y="-14613"/>
                    <a:pt x="404653" y="19243"/>
                  </a:cubicBezTo>
                  <a:cubicBezTo>
                    <a:pt x="436773" y="27924"/>
                    <a:pt x="472365" y="43550"/>
                    <a:pt x="494935" y="66989"/>
                  </a:cubicBezTo>
                  <a:cubicBezTo>
                    <a:pt x="577405" y="155535"/>
                    <a:pt x="655534" y="247554"/>
                    <a:pt x="738004" y="341309"/>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sp>
          <p:nvSpPr>
            <p:cNvPr id="48" name="Freeform: Shape 47">
              <a:extLst>
                <a:ext uri="{FF2B5EF4-FFF2-40B4-BE49-F238E27FC236}">
                  <a16:creationId xmlns:a16="http://schemas.microsoft.com/office/drawing/2014/main" id="{AC1C68A7-1D35-406B-854C-F26C979AA2A9}"/>
                </a:ext>
              </a:extLst>
            </p:cNvPr>
            <p:cNvSpPr/>
            <p:nvPr/>
          </p:nvSpPr>
          <p:spPr>
            <a:xfrm>
              <a:off x="10232502" y="3380386"/>
              <a:ext cx="737886" cy="607671"/>
            </a:xfrm>
            <a:custGeom>
              <a:avLst/>
              <a:gdLst>
                <a:gd name="connsiteX0" fmla="*/ 328143 w 737886"/>
                <a:gd name="connsiteY0" fmla="*/ 608539 h 607670"/>
                <a:gd name="connsiteX1" fmla="*/ 0 w 737886"/>
                <a:gd name="connsiteY1" fmla="*/ 335955 h 607670"/>
                <a:gd name="connsiteX2" fmla="*/ 242200 w 737886"/>
                <a:gd name="connsiteY2" fmla="*/ 60767 h 607670"/>
                <a:gd name="connsiteX3" fmla="*/ 400194 w 737886"/>
                <a:gd name="connsiteY3" fmla="*/ 0 h 607670"/>
                <a:gd name="connsiteX4" fmla="*/ 697086 w 737886"/>
                <a:gd name="connsiteY4" fmla="*/ 19966 h 607670"/>
                <a:gd name="connsiteX5" fmla="*/ 732678 w 737886"/>
                <a:gd name="connsiteY5" fmla="*/ 113721 h 607670"/>
                <a:gd name="connsiteX6" fmla="*/ 328143 w 737886"/>
                <a:gd name="connsiteY6" fmla="*/ 608539 h 60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86" h="607670">
                  <a:moveTo>
                    <a:pt x="328143" y="608539"/>
                  </a:moveTo>
                  <a:cubicBezTo>
                    <a:pt x="217893" y="516520"/>
                    <a:pt x="110248" y="427974"/>
                    <a:pt x="0" y="335955"/>
                  </a:cubicBezTo>
                  <a:cubicBezTo>
                    <a:pt x="82470" y="242200"/>
                    <a:pt x="160599" y="150182"/>
                    <a:pt x="242200" y="60767"/>
                  </a:cubicBezTo>
                  <a:cubicBezTo>
                    <a:pt x="283869" y="15626"/>
                    <a:pt x="343768" y="0"/>
                    <a:pt x="400194" y="0"/>
                  </a:cubicBezTo>
                  <a:cubicBezTo>
                    <a:pt x="499158" y="0"/>
                    <a:pt x="598122" y="10417"/>
                    <a:pt x="697086" y="19966"/>
                  </a:cubicBezTo>
                  <a:cubicBezTo>
                    <a:pt x="728337" y="22571"/>
                    <a:pt x="752643" y="89415"/>
                    <a:pt x="732678" y="113721"/>
                  </a:cubicBezTo>
                  <a:cubicBezTo>
                    <a:pt x="599858" y="278661"/>
                    <a:pt x="465302" y="441864"/>
                    <a:pt x="328143" y="608539"/>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grpSp>
      <p:sp>
        <p:nvSpPr>
          <p:cNvPr id="27" name="TextBox 26">
            <a:extLst>
              <a:ext uri="{FF2B5EF4-FFF2-40B4-BE49-F238E27FC236}">
                <a16:creationId xmlns:a16="http://schemas.microsoft.com/office/drawing/2014/main" id="{2EBC9D65-2382-4C40-9ACD-3A2593FEB4E0}"/>
              </a:ext>
            </a:extLst>
          </p:cNvPr>
          <p:cNvSpPr txBox="1"/>
          <p:nvPr/>
        </p:nvSpPr>
        <p:spPr>
          <a:xfrm>
            <a:off x="625975" y="2288824"/>
            <a:ext cx="6476002" cy="3082126"/>
          </a:xfrm>
          <a:prstGeom prst="rect">
            <a:avLst/>
          </a:prstGeom>
          <a:noFill/>
        </p:spPr>
        <p:txBody>
          <a:bodyPr wrap="square">
            <a:spAutoFit/>
          </a:bodyPr>
          <a:lstStyle/>
          <a:p>
            <a:pPr marL="457200" indent="-381000">
              <a:lnSpc>
                <a:spcPct val="115000"/>
              </a:lnSpc>
              <a:spcBef>
                <a:spcPts val="600"/>
              </a:spcBef>
              <a:buClr>
                <a:schemeClr val="accent1"/>
              </a:buClr>
              <a:buSzPts val="2400"/>
              <a:buFont typeface="Chivo"/>
              <a:buChar char="▰"/>
            </a:pPr>
            <a:r>
              <a:rPr lang="en-US" sz="1600" dirty="0"/>
              <a:t>Our application provides an extensive virtual-digital experience to the prospective buyers through good communication system and user-friendly features such as SMS ,Email notification, Photos and Map location of the property, to find affordable apartments with service providers including real estate agents, packers, movers, and cleaning services.</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457200" indent="-381000">
              <a:lnSpc>
                <a:spcPct val="115000"/>
              </a:lnSpc>
              <a:spcBef>
                <a:spcPts val="600"/>
              </a:spcBef>
              <a:buClr>
                <a:schemeClr val="accent1"/>
              </a:buClr>
              <a:buSzPts val="2400"/>
              <a:buFont typeface="Chivo"/>
              <a:buChar char="▰"/>
            </a:pPr>
            <a:r>
              <a:rPr lang="en-US" sz="1600" dirty="0"/>
              <a:t>Additionally, it also provides an option for buyers to get financial aid / loan approvals  from the Government Agency without much hazzle.</a:t>
            </a:r>
          </a:p>
        </p:txBody>
      </p:sp>
      <p:pic>
        <p:nvPicPr>
          <p:cNvPr id="28" name="Picture 27">
            <a:extLst>
              <a:ext uri="{FF2B5EF4-FFF2-40B4-BE49-F238E27FC236}">
                <a16:creationId xmlns:a16="http://schemas.microsoft.com/office/drawing/2014/main" id="{3F50C7EB-9A13-434A-994A-8DDACF9BB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9514"/>
            <a:ext cx="1593273" cy="568486"/>
          </a:xfrm>
          <a:prstGeom prst="rect">
            <a:avLst/>
          </a:prstGeom>
        </p:spPr>
      </p:pic>
    </p:spTree>
    <p:extLst>
      <p:ext uri="{BB962C8B-B14F-4D97-AF65-F5344CB8AC3E}">
        <p14:creationId xmlns:p14="http://schemas.microsoft.com/office/powerpoint/2010/main" val="62469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F3E6E-EB4E-45A2-8575-646FCEB459FD}"/>
              </a:ext>
            </a:extLst>
          </p:cNvPr>
          <p:cNvSpPr>
            <a:spLocks noGrp="1"/>
          </p:cNvSpPr>
          <p:nvPr>
            <p:ph type="body" sz="quarter" idx="10"/>
          </p:nvPr>
        </p:nvSpPr>
        <p:spPr/>
        <p:txBody>
          <a:bodyPr/>
          <a:lstStyle/>
          <a:p>
            <a:pPr algn="l"/>
            <a:r>
              <a:rPr lang="en-US" b="1" dirty="0">
                <a:solidFill>
                  <a:schemeClr val="accent2"/>
                </a:solidFill>
              </a:rPr>
              <a:t>Extra Features</a:t>
            </a:r>
          </a:p>
        </p:txBody>
      </p:sp>
      <p:sp>
        <p:nvSpPr>
          <p:cNvPr id="4" name="Rectangle 3">
            <a:extLst>
              <a:ext uri="{FF2B5EF4-FFF2-40B4-BE49-F238E27FC236}">
                <a16:creationId xmlns:a16="http://schemas.microsoft.com/office/drawing/2014/main" id="{8904871B-1652-4E52-8CD9-9E922923A2EA}"/>
              </a:ext>
            </a:extLst>
          </p:cNvPr>
          <p:cNvSpPr/>
          <p:nvPr/>
        </p:nvSpPr>
        <p:spPr>
          <a:xfrm>
            <a:off x="475178" y="2639013"/>
            <a:ext cx="9845649" cy="2496709"/>
          </a:xfrm>
          <a:prstGeom prst="rect">
            <a:avLst/>
          </a:prstGeom>
        </p:spPr>
        <p:txBody>
          <a:bodyPr wrap="square">
            <a:spAutoFit/>
          </a:bodyPr>
          <a:lstStyle/>
          <a:p>
            <a:pPr marL="457200" lvl="0" indent="-381000">
              <a:lnSpc>
                <a:spcPct val="115000"/>
              </a:lnSpc>
              <a:spcBef>
                <a:spcPts val="600"/>
              </a:spcBef>
              <a:buClr>
                <a:schemeClr val="accent1"/>
              </a:buClr>
              <a:buSzPts val="2400"/>
              <a:buFont typeface="Chivo"/>
              <a:buChar char="▰"/>
            </a:pPr>
            <a:r>
              <a:rPr lang="en-US" sz="2800" dirty="0"/>
              <a:t>SMS Notification to buyers and service providers</a:t>
            </a:r>
          </a:p>
          <a:p>
            <a:pPr marL="457200" lvl="0" indent="-381000">
              <a:lnSpc>
                <a:spcPct val="115000"/>
              </a:lnSpc>
              <a:spcBef>
                <a:spcPts val="600"/>
              </a:spcBef>
              <a:buClr>
                <a:schemeClr val="accent1"/>
              </a:buClr>
              <a:buSzPts val="2400"/>
              <a:buFont typeface="Chivo"/>
              <a:buChar char="▰"/>
            </a:pPr>
            <a:r>
              <a:rPr lang="en-US" sz="2800" dirty="0"/>
              <a:t>Email Notification to buyers and service providers</a:t>
            </a:r>
          </a:p>
          <a:p>
            <a:pPr marL="457200" lvl="0" indent="-381000">
              <a:lnSpc>
                <a:spcPct val="115000"/>
              </a:lnSpc>
              <a:spcBef>
                <a:spcPts val="600"/>
              </a:spcBef>
              <a:buClr>
                <a:schemeClr val="accent1"/>
              </a:buClr>
              <a:buSzPts val="2400"/>
              <a:buFont typeface="Chivo"/>
              <a:buChar char="▰"/>
            </a:pPr>
            <a:r>
              <a:rPr lang="en-US" sz="2800" dirty="0"/>
              <a:t>Location of the property on the Map</a:t>
            </a:r>
          </a:p>
          <a:p>
            <a:pPr marL="76200" lvl="0">
              <a:lnSpc>
                <a:spcPct val="115000"/>
              </a:lnSpc>
              <a:spcBef>
                <a:spcPts val="600"/>
              </a:spcBef>
              <a:buClr>
                <a:schemeClr val="accent1"/>
              </a:buClr>
              <a:buSzPts val="2400"/>
            </a:pPr>
            <a:endParaRPr lang="en-US" dirty="0"/>
          </a:p>
          <a:p>
            <a:pPr marL="457200" lvl="0" indent="-381000">
              <a:lnSpc>
                <a:spcPct val="115000"/>
              </a:lnSpc>
              <a:spcBef>
                <a:spcPts val="600"/>
              </a:spcBef>
              <a:buClr>
                <a:schemeClr val="accent1"/>
              </a:buClr>
              <a:buSzPts val="2400"/>
              <a:buFont typeface="Chivo"/>
              <a:buChar char="▰"/>
            </a:pPr>
            <a:endParaRPr lang="en-US" dirty="0"/>
          </a:p>
        </p:txBody>
      </p:sp>
      <p:pic>
        <p:nvPicPr>
          <p:cNvPr id="5" name="Picture 4">
            <a:extLst>
              <a:ext uri="{FF2B5EF4-FFF2-40B4-BE49-F238E27FC236}">
                <a16:creationId xmlns:a16="http://schemas.microsoft.com/office/drawing/2014/main" id="{66D0B0F6-857A-443B-9245-F5A17242C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9514"/>
            <a:ext cx="1593273" cy="568486"/>
          </a:xfrm>
          <a:prstGeom prst="rect">
            <a:avLst/>
          </a:prstGeom>
        </p:spPr>
      </p:pic>
      <p:grpSp>
        <p:nvGrpSpPr>
          <p:cNvPr id="6" name="Group 5">
            <a:extLst>
              <a:ext uri="{FF2B5EF4-FFF2-40B4-BE49-F238E27FC236}">
                <a16:creationId xmlns:a16="http://schemas.microsoft.com/office/drawing/2014/main" id="{E7DED739-A770-4AB9-9EF9-0E51BC7C615E}"/>
              </a:ext>
            </a:extLst>
          </p:cNvPr>
          <p:cNvGrpSpPr/>
          <p:nvPr/>
        </p:nvGrpSpPr>
        <p:grpSpPr>
          <a:xfrm>
            <a:off x="10138358" y="428895"/>
            <a:ext cx="1107121" cy="1898108"/>
            <a:chOff x="9885645" y="498306"/>
            <a:chExt cx="1768763" cy="3109393"/>
          </a:xfrm>
        </p:grpSpPr>
        <p:grpSp>
          <p:nvGrpSpPr>
            <p:cNvPr id="7" name="Group 6">
              <a:extLst>
                <a:ext uri="{FF2B5EF4-FFF2-40B4-BE49-F238E27FC236}">
                  <a16:creationId xmlns:a16="http://schemas.microsoft.com/office/drawing/2014/main" id="{D284836A-4342-4A3F-B019-503192AEE115}"/>
                </a:ext>
              </a:extLst>
            </p:cNvPr>
            <p:cNvGrpSpPr/>
            <p:nvPr/>
          </p:nvGrpSpPr>
          <p:grpSpPr>
            <a:xfrm>
              <a:off x="9885645" y="498306"/>
              <a:ext cx="1768763" cy="3109393"/>
              <a:chOff x="445712" y="1449040"/>
              <a:chExt cx="2113018" cy="3924176"/>
            </a:xfrm>
          </p:grpSpPr>
          <p:sp>
            <p:nvSpPr>
              <p:cNvPr id="11" name="Rounded Rectangle 4">
                <a:extLst>
                  <a:ext uri="{FF2B5EF4-FFF2-40B4-BE49-F238E27FC236}">
                    <a16:creationId xmlns:a16="http://schemas.microsoft.com/office/drawing/2014/main" id="{F2BC37D1-02C3-4826-8407-66E6935748DA}"/>
                  </a:ext>
                </a:extLst>
              </p:cNvPr>
              <p:cNvSpPr/>
              <p:nvPr/>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sp>
            <p:nvSpPr>
              <p:cNvPr id="12" name="Rectangle 11">
                <a:extLst>
                  <a:ext uri="{FF2B5EF4-FFF2-40B4-BE49-F238E27FC236}">
                    <a16:creationId xmlns:a16="http://schemas.microsoft.com/office/drawing/2014/main" id="{EE5400CA-EB3F-4C0F-A14B-2B3D3EF69250}"/>
                  </a:ext>
                </a:extLst>
              </p:cNvPr>
              <p:cNvSpPr/>
              <p:nvPr/>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grpSp>
            <p:nvGrpSpPr>
              <p:cNvPr id="13" name="Group 12">
                <a:extLst>
                  <a:ext uri="{FF2B5EF4-FFF2-40B4-BE49-F238E27FC236}">
                    <a16:creationId xmlns:a16="http://schemas.microsoft.com/office/drawing/2014/main" id="{AC14C364-23D7-4C35-8868-2F79DBAB60F3}"/>
                  </a:ext>
                </a:extLst>
              </p:cNvPr>
              <p:cNvGrpSpPr/>
              <p:nvPr/>
            </p:nvGrpSpPr>
            <p:grpSpPr>
              <a:xfrm>
                <a:off x="1407705" y="5045834"/>
                <a:ext cx="211967" cy="211967"/>
                <a:chOff x="1549420" y="5712364"/>
                <a:chExt cx="312583" cy="312583"/>
              </a:xfrm>
            </p:grpSpPr>
            <p:sp>
              <p:nvSpPr>
                <p:cNvPr id="14" name="Oval 13">
                  <a:extLst>
                    <a:ext uri="{FF2B5EF4-FFF2-40B4-BE49-F238E27FC236}">
                      <a16:creationId xmlns:a16="http://schemas.microsoft.com/office/drawing/2014/main" id="{C40A4A43-661F-4A1A-AE15-94CFFE897268}"/>
                    </a:ext>
                  </a:extLst>
                </p:cNvPr>
                <p:cNvSpPr/>
                <p:nvPr/>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sp>
              <p:nvSpPr>
                <p:cNvPr id="15" name="Rounded Rectangle 8">
                  <a:extLst>
                    <a:ext uri="{FF2B5EF4-FFF2-40B4-BE49-F238E27FC236}">
                      <a16:creationId xmlns:a16="http://schemas.microsoft.com/office/drawing/2014/main" id="{54F2CE1A-BE64-4AA3-ADDB-CA76A47D9A3C}"/>
                    </a:ext>
                  </a:extLst>
                </p:cNvPr>
                <p:cNvSpPr/>
                <p:nvPr/>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grpSp>
        </p:grpSp>
        <p:grpSp>
          <p:nvGrpSpPr>
            <p:cNvPr id="8" name="Group 7">
              <a:extLst>
                <a:ext uri="{FF2B5EF4-FFF2-40B4-BE49-F238E27FC236}">
                  <a16:creationId xmlns:a16="http://schemas.microsoft.com/office/drawing/2014/main" id="{181FFEDA-911D-40D2-B6D1-741202321ADF}"/>
                </a:ext>
              </a:extLst>
            </p:cNvPr>
            <p:cNvGrpSpPr/>
            <p:nvPr/>
          </p:nvGrpSpPr>
          <p:grpSpPr>
            <a:xfrm>
              <a:off x="9984874" y="775342"/>
              <a:ext cx="1555419" cy="2502714"/>
              <a:chOff x="8440373" y="4099295"/>
              <a:chExt cx="3366435" cy="1898451"/>
            </a:xfrm>
          </p:grpSpPr>
          <p:sp>
            <p:nvSpPr>
              <p:cNvPr id="9" name="Freeform: Shape 8">
                <a:extLst>
                  <a:ext uri="{FF2B5EF4-FFF2-40B4-BE49-F238E27FC236}">
                    <a16:creationId xmlns:a16="http://schemas.microsoft.com/office/drawing/2014/main" id="{803CF04E-5918-4F0B-B777-AFB1F0FC97EA}"/>
                  </a:ext>
                </a:extLst>
              </p:cNvPr>
              <p:cNvSpPr/>
              <p:nvPr/>
            </p:nvSpPr>
            <p:spPr>
              <a:xfrm>
                <a:off x="8440373" y="4099295"/>
                <a:ext cx="3366435" cy="1897877"/>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1D6257DC-341B-458B-95B7-7C89F064F28E}"/>
                  </a:ext>
                </a:extLst>
              </p:cNvPr>
              <p:cNvSpPr/>
              <p:nvPr/>
            </p:nvSpPr>
            <p:spPr>
              <a:xfrm>
                <a:off x="9906167" y="4113693"/>
                <a:ext cx="1900641" cy="1884053"/>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sp>
        <p:nvSpPr>
          <p:cNvPr id="16" name="Diamond 5">
            <a:extLst>
              <a:ext uri="{FF2B5EF4-FFF2-40B4-BE49-F238E27FC236}">
                <a16:creationId xmlns:a16="http://schemas.microsoft.com/office/drawing/2014/main" id="{AEDEE15B-09BE-4416-8D55-46095E20C00D}"/>
              </a:ext>
            </a:extLst>
          </p:cNvPr>
          <p:cNvSpPr/>
          <p:nvPr/>
        </p:nvSpPr>
        <p:spPr>
          <a:xfrm>
            <a:off x="9939456" y="4530997"/>
            <a:ext cx="1504926" cy="141875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Tree>
    <p:extLst>
      <p:ext uri="{BB962C8B-B14F-4D97-AF65-F5344CB8AC3E}">
        <p14:creationId xmlns:p14="http://schemas.microsoft.com/office/powerpoint/2010/main" val="428784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D37-B5CF-4825-B5FD-39AE58106048}"/>
              </a:ext>
            </a:extLst>
          </p:cNvPr>
          <p:cNvSpPr>
            <a:spLocks noGrp="1"/>
          </p:cNvSpPr>
          <p:nvPr>
            <p:ph type="body" sz="quarter" idx="10"/>
          </p:nvPr>
        </p:nvSpPr>
        <p:spPr>
          <a:xfrm>
            <a:off x="323529" y="94310"/>
            <a:ext cx="11573197" cy="969447"/>
          </a:xfrm>
        </p:spPr>
        <p:txBody>
          <a:bodyPr/>
          <a:lstStyle/>
          <a:p>
            <a:pPr algn="l"/>
            <a:r>
              <a:rPr lang="en-US" sz="4800" b="1" dirty="0">
                <a:solidFill>
                  <a:schemeClr val="accent2"/>
                </a:solidFill>
              </a:rPr>
              <a:t>Ecosystem Architecture Diagram</a:t>
            </a:r>
          </a:p>
        </p:txBody>
      </p:sp>
      <p:pic>
        <p:nvPicPr>
          <p:cNvPr id="4" name="Picture 3">
            <a:extLst>
              <a:ext uri="{FF2B5EF4-FFF2-40B4-BE49-F238E27FC236}">
                <a16:creationId xmlns:a16="http://schemas.microsoft.com/office/drawing/2014/main" id="{B1053CA8-F2E3-426D-BFEA-16B7E00A3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9514"/>
            <a:ext cx="1593273" cy="568486"/>
          </a:xfrm>
          <a:prstGeom prst="rect">
            <a:avLst/>
          </a:prstGeom>
        </p:spPr>
      </p:pic>
      <p:pic>
        <p:nvPicPr>
          <p:cNvPr id="5" name="Picture 4">
            <a:extLst>
              <a:ext uri="{FF2B5EF4-FFF2-40B4-BE49-F238E27FC236}">
                <a16:creationId xmlns:a16="http://schemas.microsoft.com/office/drawing/2014/main" id="{94416507-ED69-4B0B-B26F-8CD8BEE1DBDC}"/>
              </a:ext>
            </a:extLst>
          </p:cNvPr>
          <p:cNvPicPr>
            <a:picLocks noChangeAspect="1"/>
          </p:cNvPicPr>
          <p:nvPr/>
        </p:nvPicPr>
        <p:blipFill>
          <a:blip r:embed="rId3"/>
          <a:stretch>
            <a:fillRect/>
          </a:stretch>
        </p:blipFill>
        <p:spPr>
          <a:xfrm>
            <a:off x="2863781" y="1057695"/>
            <a:ext cx="6591718" cy="5800305"/>
          </a:xfrm>
          <a:prstGeom prst="rect">
            <a:avLst/>
          </a:prstGeom>
        </p:spPr>
      </p:pic>
    </p:spTree>
    <p:extLst>
      <p:ext uri="{BB962C8B-B14F-4D97-AF65-F5344CB8AC3E}">
        <p14:creationId xmlns:p14="http://schemas.microsoft.com/office/powerpoint/2010/main" val="1997885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A1000D-38B7-4EDF-826C-0A1843B3006A}"/>
              </a:ext>
            </a:extLst>
          </p:cNvPr>
          <p:cNvSpPr>
            <a:spLocks noGrp="1"/>
          </p:cNvSpPr>
          <p:nvPr>
            <p:ph type="body" sz="quarter" idx="10"/>
          </p:nvPr>
        </p:nvSpPr>
        <p:spPr/>
        <p:txBody>
          <a:bodyPr/>
          <a:lstStyle/>
          <a:p>
            <a:pPr algn="l"/>
            <a:r>
              <a:rPr lang="en-US" sz="4800" b="1" dirty="0">
                <a:solidFill>
                  <a:schemeClr val="accent2"/>
                </a:solidFill>
              </a:rPr>
              <a:t>Design : Sequence Diagram</a:t>
            </a:r>
          </a:p>
        </p:txBody>
      </p:sp>
      <p:pic>
        <p:nvPicPr>
          <p:cNvPr id="3" name="Picture 2">
            <a:extLst>
              <a:ext uri="{FF2B5EF4-FFF2-40B4-BE49-F238E27FC236}">
                <a16:creationId xmlns:a16="http://schemas.microsoft.com/office/drawing/2014/main" id="{3A35E115-BBB6-4CBB-87F3-5B54661E95D2}"/>
              </a:ext>
            </a:extLst>
          </p:cNvPr>
          <p:cNvPicPr>
            <a:picLocks noChangeAspect="1"/>
          </p:cNvPicPr>
          <p:nvPr/>
        </p:nvPicPr>
        <p:blipFill>
          <a:blip r:embed="rId2"/>
          <a:stretch>
            <a:fillRect/>
          </a:stretch>
        </p:blipFill>
        <p:spPr>
          <a:xfrm>
            <a:off x="2857597" y="1144024"/>
            <a:ext cx="6476806" cy="5713975"/>
          </a:xfrm>
          <a:prstGeom prst="rect">
            <a:avLst/>
          </a:prstGeom>
        </p:spPr>
      </p:pic>
      <p:pic>
        <p:nvPicPr>
          <p:cNvPr id="4" name="Picture 3">
            <a:extLst>
              <a:ext uri="{FF2B5EF4-FFF2-40B4-BE49-F238E27FC236}">
                <a16:creationId xmlns:a16="http://schemas.microsoft.com/office/drawing/2014/main" id="{9365F8C5-BB35-4310-BB3B-F1EE95CF4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9514"/>
            <a:ext cx="1593273" cy="568486"/>
          </a:xfrm>
          <a:prstGeom prst="rect">
            <a:avLst/>
          </a:prstGeom>
        </p:spPr>
      </p:pic>
    </p:spTree>
    <p:extLst>
      <p:ext uri="{BB962C8B-B14F-4D97-AF65-F5344CB8AC3E}">
        <p14:creationId xmlns:p14="http://schemas.microsoft.com/office/powerpoint/2010/main" val="3666923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9E92A-AC30-4F7A-9F54-BED8B5D278A0}"/>
              </a:ext>
            </a:extLst>
          </p:cNvPr>
          <p:cNvSpPr>
            <a:spLocks noGrp="1"/>
          </p:cNvSpPr>
          <p:nvPr>
            <p:ph type="body" sz="quarter" idx="10"/>
          </p:nvPr>
        </p:nvSpPr>
        <p:spPr/>
        <p:txBody>
          <a:bodyPr/>
          <a:lstStyle/>
          <a:p>
            <a:pPr algn="l"/>
            <a:r>
              <a:rPr lang="en-US" sz="4400" b="1" dirty="0">
                <a:solidFill>
                  <a:schemeClr val="accent2"/>
                </a:solidFill>
              </a:rPr>
              <a:t>Roles and Responsibilities</a:t>
            </a:r>
          </a:p>
        </p:txBody>
      </p:sp>
      <p:sp>
        <p:nvSpPr>
          <p:cNvPr id="3" name="Rectangle 2">
            <a:extLst>
              <a:ext uri="{FF2B5EF4-FFF2-40B4-BE49-F238E27FC236}">
                <a16:creationId xmlns:a16="http://schemas.microsoft.com/office/drawing/2014/main" id="{D2C7B958-6EDA-4B0D-8C5B-41D9DA1DAAA8}"/>
              </a:ext>
            </a:extLst>
          </p:cNvPr>
          <p:cNvSpPr/>
          <p:nvPr/>
        </p:nvSpPr>
        <p:spPr>
          <a:xfrm>
            <a:off x="844692" y="1316244"/>
            <a:ext cx="10944096" cy="6504216"/>
          </a:xfrm>
          <a:prstGeom prst="rect">
            <a:avLst/>
          </a:prstGeom>
        </p:spPr>
        <p:txBody>
          <a:bodyPr wrap="square">
            <a:spAutoFit/>
          </a:bodyPr>
          <a:lstStyle/>
          <a:p>
            <a:pPr marL="457200" indent="-381000">
              <a:lnSpc>
                <a:spcPct val="115000"/>
              </a:lnSpc>
              <a:buClr>
                <a:schemeClr val="accent1"/>
              </a:buClr>
              <a:buSzPts val="2400"/>
              <a:buFont typeface="Chivo"/>
              <a:buChar char="▰"/>
            </a:pPr>
            <a:r>
              <a:rPr lang="en-US" sz="2400" u="sng" dirty="0">
                <a:solidFill>
                  <a:schemeClr val="dk1"/>
                </a:solidFill>
                <a:latin typeface="Chivo"/>
                <a:sym typeface="Chivo"/>
              </a:rPr>
              <a:t>System Admin Role</a:t>
            </a:r>
          </a:p>
          <a:p>
            <a:pPr marL="457200" lvl="0">
              <a:lnSpc>
                <a:spcPct val="115000"/>
              </a:lnSpc>
              <a:buClr>
                <a:srgbClr val="000000"/>
              </a:buClr>
            </a:pPr>
            <a:r>
              <a:rPr lang="en-US" sz="2400" kern="0" dirty="0">
                <a:solidFill>
                  <a:srgbClr val="00001A"/>
                </a:solidFill>
                <a:latin typeface="Chivo"/>
                <a:ea typeface="Chivo"/>
                <a:cs typeface="Chivo"/>
                <a:sym typeface="Chivo"/>
              </a:rPr>
              <a:t>The responsibility of this role is to create enterprises, networks and enterprise accounts.</a:t>
            </a:r>
          </a:p>
          <a:p>
            <a:pPr marL="457200" lvl="0" indent="-381000">
              <a:lnSpc>
                <a:spcPct val="115000"/>
              </a:lnSpc>
              <a:buClr>
                <a:schemeClr val="accent1"/>
              </a:buClr>
              <a:buSzPts val="2400"/>
              <a:buFont typeface="Chivo"/>
              <a:buChar char="▰"/>
            </a:pPr>
            <a:r>
              <a:rPr lang="en-US" sz="2400" u="sng" dirty="0">
                <a:solidFill>
                  <a:schemeClr val="dk1"/>
                </a:solidFill>
                <a:latin typeface="Chivo"/>
                <a:ea typeface="Chivo"/>
                <a:cs typeface="Chivo"/>
                <a:sym typeface="Chivo"/>
              </a:rPr>
              <a:t>Property Admin</a:t>
            </a:r>
          </a:p>
          <a:p>
            <a:pPr marL="457200" lvl="0">
              <a:lnSpc>
                <a:spcPct val="115000"/>
              </a:lnSpc>
            </a:pPr>
            <a:r>
              <a:rPr lang="en-US" sz="2400" dirty="0">
                <a:solidFill>
                  <a:schemeClr val="dk1"/>
                </a:solidFill>
                <a:latin typeface="Chivo"/>
                <a:ea typeface="Chivo"/>
                <a:cs typeface="Chivo"/>
                <a:sym typeface="Chivo"/>
              </a:rPr>
              <a:t>The responsibility of this role is to create property organizations, employees and user accounts and validate the org registration requests.</a:t>
            </a:r>
          </a:p>
          <a:p>
            <a:pPr marL="457200" lvl="0" indent="-381000">
              <a:lnSpc>
                <a:spcPct val="115000"/>
              </a:lnSpc>
              <a:buClr>
                <a:schemeClr val="accent1"/>
              </a:buClr>
              <a:buSzPts val="2400"/>
              <a:buFont typeface="Chivo"/>
              <a:buChar char="▰"/>
            </a:pPr>
            <a:r>
              <a:rPr lang="en-US" sz="2400" u="sng" dirty="0">
                <a:solidFill>
                  <a:schemeClr val="dk1"/>
                </a:solidFill>
                <a:latin typeface="Chivo"/>
                <a:ea typeface="Chivo"/>
                <a:cs typeface="Chivo"/>
                <a:sym typeface="Chivo"/>
              </a:rPr>
              <a:t>Broker Admin</a:t>
            </a:r>
          </a:p>
          <a:p>
            <a:pPr marL="457200" lvl="0">
              <a:lnSpc>
                <a:spcPct val="115000"/>
              </a:lnSpc>
            </a:pPr>
            <a:r>
              <a:rPr lang="en-US" sz="2400" dirty="0">
                <a:solidFill>
                  <a:schemeClr val="dk1"/>
                </a:solidFill>
                <a:latin typeface="Chivo"/>
                <a:ea typeface="Chivo"/>
                <a:cs typeface="Chivo"/>
                <a:sym typeface="Chivo"/>
              </a:rPr>
              <a:t>The responsibility of this role is to create broker organizations, employees and user accounts and validate the org registration requests.</a:t>
            </a:r>
          </a:p>
          <a:p>
            <a:pPr marL="457200" lvl="0" indent="-381000">
              <a:lnSpc>
                <a:spcPct val="115000"/>
              </a:lnSpc>
              <a:buClr>
                <a:schemeClr val="accent1"/>
              </a:buClr>
              <a:buSzPts val="2400"/>
              <a:buFont typeface="Chivo"/>
              <a:buChar char="▰"/>
            </a:pPr>
            <a:r>
              <a:rPr lang="en-US" sz="2400" u="sng" dirty="0">
                <a:solidFill>
                  <a:schemeClr val="dk1"/>
                </a:solidFill>
                <a:latin typeface="Chivo"/>
                <a:ea typeface="Chivo"/>
                <a:cs typeface="Chivo"/>
                <a:sym typeface="Chivo"/>
              </a:rPr>
              <a:t>Service Providers Admin</a:t>
            </a:r>
          </a:p>
          <a:p>
            <a:pPr marL="457200" lvl="0">
              <a:lnSpc>
                <a:spcPct val="115000"/>
              </a:lnSpc>
            </a:pPr>
            <a:r>
              <a:rPr lang="en-US" sz="2400" dirty="0">
                <a:solidFill>
                  <a:schemeClr val="dk1"/>
                </a:solidFill>
                <a:latin typeface="Chivo"/>
                <a:ea typeface="Chivo"/>
                <a:cs typeface="Chivo"/>
                <a:sym typeface="Chivo"/>
              </a:rPr>
              <a:t>The responsibility of this role is to create service provider organizations, employees and user accounts and validate the org registration requests.</a:t>
            </a:r>
          </a:p>
          <a:p>
            <a:pPr marL="457200" lvl="0">
              <a:lnSpc>
                <a:spcPct val="115000"/>
              </a:lnSpc>
            </a:pPr>
            <a:endParaRPr lang="en-US" sz="2400" dirty="0">
              <a:solidFill>
                <a:schemeClr val="dk1"/>
              </a:solidFill>
              <a:latin typeface="Chivo"/>
              <a:ea typeface="Chivo"/>
              <a:cs typeface="Chivo"/>
              <a:sym typeface="Chivo"/>
            </a:endParaRPr>
          </a:p>
          <a:p>
            <a:pPr marL="457200" lvl="0">
              <a:lnSpc>
                <a:spcPct val="115000"/>
              </a:lnSpc>
            </a:pPr>
            <a:endParaRPr lang="en-US" sz="2400" dirty="0">
              <a:solidFill>
                <a:schemeClr val="dk1"/>
              </a:solidFill>
              <a:latin typeface="Chivo"/>
              <a:ea typeface="Chivo"/>
              <a:cs typeface="Chivo"/>
              <a:sym typeface="Chivo"/>
            </a:endParaRPr>
          </a:p>
          <a:p>
            <a:pPr marL="457200" lvl="0">
              <a:lnSpc>
                <a:spcPct val="115000"/>
              </a:lnSpc>
              <a:spcBef>
                <a:spcPts val="600"/>
              </a:spcBef>
              <a:buClr>
                <a:srgbClr val="A6D683"/>
              </a:buClr>
              <a:buSzPts val="2400"/>
            </a:pPr>
            <a:endParaRPr lang="en-US" sz="2400" kern="0" dirty="0">
              <a:solidFill>
                <a:srgbClr val="00001A"/>
              </a:solidFill>
              <a:latin typeface="Chivo"/>
              <a:sym typeface="Chivo"/>
            </a:endParaRPr>
          </a:p>
        </p:txBody>
      </p:sp>
      <p:pic>
        <p:nvPicPr>
          <p:cNvPr id="4" name="Picture 3">
            <a:extLst>
              <a:ext uri="{FF2B5EF4-FFF2-40B4-BE49-F238E27FC236}">
                <a16:creationId xmlns:a16="http://schemas.microsoft.com/office/drawing/2014/main" id="{3A2EA29C-17E9-4F2A-B085-7E0B2F79E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29324"/>
            <a:ext cx="1201431" cy="428675"/>
          </a:xfrm>
          <a:prstGeom prst="rect">
            <a:avLst/>
          </a:prstGeom>
        </p:spPr>
      </p:pic>
    </p:spTree>
    <p:extLst>
      <p:ext uri="{BB962C8B-B14F-4D97-AF65-F5344CB8AC3E}">
        <p14:creationId xmlns:p14="http://schemas.microsoft.com/office/powerpoint/2010/main" val="458445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9E92A-AC30-4F7A-9F54-BED8B5D278A0}"/>
              </a:ext>
            </a:extLst>
          </p:cNvPr>
          <p:cNvSpPr>
            <a:spLocks noGrp="1"/>
          </p:cNvSpPr>
          <p:nvPr>
            <p:ph type="body" sz="quarter" idx="10"/>
          </p:nvPr>
        </p:nvSpPr>
        <p:spPr>
          <a:xfrm>
            <a:off x="323529" y="339510"/>
            <a:ext cx="11573197" cy="164846"/>
          </a:xfrm>
        </p:spPr>
        <p:txBody>
          <a:bodyPr/>
          <a:lstStyle/>
          <a:p>
            <a:pPr algn="l"/>
            <a:r>
              <a:rPr lang="en-US" sz="4400" b="1" dirty="0">
                <a:solidFill>
                  <a:schemeClr val="accent2"/>
                </a:solidFill>
              </a:rPr>
              <a:t>Roles and Responsibilities</a:t>
            </a:r>
          </a:p>
        </p:txBody>
      </p:sp>
      <p:sp>
        <p:nvSpPr>
          <p:cNvPr id="3" name="Rectangle 2">
            <a:extLst>
              <a:ext uri="{FF2B5EF4-FFF2-40B4-BE49-F238E27FC236}">
                <a16:creationId xmlns:a16="http://schemas.microsoft.com/office/drawing/2014/main" id="{D2C7B958-6EDA-4B0D-8C5B-41D9DA1DAAA8}"/>
              </a:ext>
            </a:extLst>
          </p:cNvPr>
          <p:cNvSpPr/>
          <p:nvPr/>
        </p:nvSpPr>
        <p:spPr>
          <a:xfrm>
            <a:off x="638079" y="992308"/>
            <a:ext cx="10944096" cy="6193362"/>
          </a:xfrm>
          <a:prstGeom prst="rect">
            <a:avLst/>
          </a:prstGeom>
        </p:spPr>
        <p:txBody>
          <a:bodyPr wrap="square">
            <a:spAutoFit/>
          </a:bodyPr>
          <a:lstStyle/>
          <a:p>
            <a:pPr marL="45720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Quality Assurance Admin</a:t>
            </a:r>
          </a:p>
          <a:p>
            <a:pPr marL="457200" lvl="0">
              <a:lnSpc>
                <a:spcPct val="115000"/>
              </a:lnSpc>
            </a:pPr>
            <a:r>
              <a:rPr lang="en-US" sz="2400" dirty="0">
                <a:solidFill>
                  <a:schemeClr val="dk1"/>
                </a:solidFill>
                <a:latin typeface="Chivo"/>
                <a:ea typeface="Chivo"/>
                <a:cs typeface="Chivo"/>
                <a:sym typeface="Chivo"/>
              </a:rPr>
              <a:t>The responsibility of this role is to create QA organizations, employees and user accounts and validate the org registration requests.</a:t>
            </a:r>
            <a:endParaRPr lang="en-US" sz="2400" u="sng" dirty="0">
              <a:solidFill>
                <a:schemeClr val="dk1"/>
              </a:solidFill>
              <a:latin typeface="Chivo"/>
              <a:sym typeface="Chivo"/>
            </a:endParaRPr>
          </a:p>
          <a:p>
            <a:pPr marL="457200" lvl="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Buyer</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prospective buyer browses the list of vacant houses </a:t>
            </a:r>
            <a:r>
              <a:rPr lang="en-US" sz="2400" kern="0">
                <a:solidFill>
                  <a:srgbClr val="00001A"/>
                </a:solidFill>
                <a:latin typeface="Chivo"/>
                <a:sym typeface="Chivo"/>
              </a:rPr>
              <a:t>to buy.</a:t>
            </a:r>
            <a:endParaRPr lang="en-US" sz="2400" kern="0" dirty="0">
              <a:solidFill>
                <a:srgbClr val="00001A"/>
              </a:solidFill>
              <a:latin typeface="Chivo"/>
              <a:sym typeface="Chivo"/>
            </a:endParaRPr>
          </a:p>
          <a:p>
            <a:pPr marL="457200">
              <a:lnSpc>
                <a:spcPct val="115000"/>
              </a:lnSpc>
              <a:spcBef>
                <a:spcPts val="600"/>
              </a:spcBef>
              <a:buClr>
                <a:srgbClr val="A6D683"/>
              </a:buClr>
              <a:buSzPts val="2400"/>
            </a:pPr>
            <a:r>
              <a:rPr lang="en-US" sz="2400" kern="0" dirty="0">
                <a:solidFill>
                  <a:srgbClr val="00001A"/>
                </a:solidFill>
                <a:latin typeface="Chivo"/>
                <a:sym typeface="Chivo"/>
              </a:rPr>
              <a:t>Hire an Agent to get the list of suggested house.</a:t>
            </a:r>
          </a:p>
          <a:p>
            <a:pPr marL="457200" lvl="0">
              <a:lnSpc>
                <a:spcPct val="115000"/>
              </a:lnSpc>
              <a:spcBef>
                <a:spcPts val="600"/>
              </a:spcBef>
              <a:buClr>
                <a:srgbClr val="A6D683"/>
              </a:buClr>
              <a:buSzPts val="2400"/>
            </a:pPr>
            <a:r>
              <a:rPr lang="en-US" sz="2400" kern="0" dirty="0">
                <a:solidFill>
                  <a:srgbClr val="00001A"/>
                </a:solidFill>
                <a:latin typeface="Chivo"/>
                <a:sym typeface="Chivo"/>
              </a:rPr>
              <a:t>Hire various service providers – </a:t>
            </a:r>
            <a:r>
              <a:rPr lang="en-US" sz="2400" kern="0" dirty="0" err="1">
                <a:solidFill>
                  <a:srgbClr val="00001A"/>
                </a:solidFill>
                <a:latin typeface="Chivo"/>
                <a:sym typeface="Chivo"/>
              </a:rPr>
              <a:t>cleaner,plumber,electrician,packers</a:t>
            </a:r>
            <a:r>
              <a:rPr lang="en-US" sz="2400" kern="0" dirty="0">
                <a:solidFill>
                  <a:srgbClr val="00001A"/>
                </a:solidFill>
                <a:latin typeface="Chivo"/>
                <a:sym typeface="Chivo"/>
              </a:rPr>
              <a:t> and movers.</a:t>
            </a:r>
          </a:p>
          <a:p>
            <a:pPr marL="457200" lvl="0">
              <a:lnSpc>
                <a:spcPct val="115000"/>
              </a:lnSpc>
              <a:spcBef>
                <a:spcPts val="600"/>
              </a:spcBef>
              <a:buClr>
                <a:srgbClr val="A6D683"/>
              </a:buClr>
              <a:buSzPts val="2400"/>
            </a:pPr>
            <a:r>
              <a:rPr lang="en-US" sz="2400" kern="0" dirty="0">
                <a:solidFill>
                  <a:srgbClr val="00001A"/>
                </a:solidFill>
                <a:latin typeface="Chivo"/>
                <a:sym typeface="Chivo"/>
              </a:rPr>
              <a:t>Hire Builder and Property Manager to get the details of the house.</a:t>
            </a:r>
          </a:p>
          <a:p>
            <a:pPr marL="45720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Seller</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seller can create advertisement for his property with all the house details along with the photo to showcase the house is on sell.</a:t>
            </a:r>
          </a:p>
          <a:p>
            <a:pPr marL="457200" lvl="0">
              <a:lnSpc>
                <a:spcPct val="115000"/>
              </a:lnSpc>
              <a:spcBef>
                <a:spcPts val="600"/>
              </a:spcBef>
              <a:buClr>
                <a:srgbClr val="A6D683"/>
              </a:buClr>
              <a:buSzPts val="2400"/>
            </a:pPr>
            <a:endParaRPr lang="en-US" sz="2400" kern="0" dirty="0">
              <a:solidFill>
                <a:srgbClr val="00001A"/>
              </a:solidFill>
              <a:latin typeface="Chivo"/>
              <a:sym typeface="Chivo"/>
            </a:endParaRPr>
          </a:p>
        </p:txBody>
      </p:sp>
      <p:pic>
        <p:nvPicPr>
          <p:cNvPr id="4" name="Picture 3">
            <a:extLst>
              <a:ext uri="{FF2B5EF4-FFF2-40B4-BE49-F238E27FC236}">
                <a16:creationId xmlns:a16="http://schemas.microsoft.com/office/drawing/2014/main" id="{99CA3B96-3C5B-474F-9A70-4A106EB89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48344"/>
            <a:ext cx="1148126" cy="409656"/>
          </a:xfrm>
          <a:prstGeom prst="rect">
            <a:avLst/>
          </a:prstGeom>
        </p:spPr>
      </p:pic>
    </p:spTree>
    <p:extLst>
      <p:ext uri="{BB962C8B-B14F-4D97-AF65-F5344CB8AC3E}">
        <p14:creationId xmlns:p14="http://schemas.microsoft.com/office/powerpoint/2010/main" val="1606264109"/>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 108">
      <a:dk1>
        <a:srgbClr val="303030"/>
      </a:dk1>
      <a:lt1>
        <a:sysClr val="window" lastClr="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5975</TotalTime>
  <Words>678</Words>
  <Application>Microsoft Office PowerPoint</Application>
  <PresentationFormat>Widescreen</PresentationFormat>
  <Paragraphs>81</Paragraphs>
  <Slides>23</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23</vt:i4>
      </vt:variant>
    </vt:vector>
  </HeadingPairs>
  <TitlesOfParts>
    <vt:vector size="30" baseType="lpstr">
      <vt:lpstr>Arial</vt:lpstr>
      <vt:lpstr>Calibri</vt:lpstr>
      <vt:lpstr>Chivo</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Anusha Chandrakanth Lingadahalli</cp:lastModifiedBy>
  <cp:revision>131</cp:revision>
  <dcterms:created xsi:type="dcterms:W3CDTF">2020-01-20T05:08:25Z</dcterms:created>
  <dcterms:modified xsi:type="dcterms:W3CDTF">2020-12-15T04:44:56Z</dcterms:modified>
</cp:coreProperties>
</file>